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7" r:id="rId24"/>
    <p:sldId id="279" r:id="rId25"/>
    <p:sldId id="280" r:id="rId26"/>
    <p:sldId id="281" r:id="rId27"/>
    <p:sldId id="282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7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0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20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4" Type="http://schemas.openxmlformats.org/officeDocument/2006/relationships/image" Target="../media/image72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7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0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20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4" Type="http://schemas.openxmlformats.org/officeDocument/2006/relationships/image" Target="../media/image72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4" Type="http://schemas.openxmlformats.org/officeDocument/2006/relationships/image" Target="../media/image7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9110A-93E6-417F-A030-85A99516213B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9680E18-E7FE-4E0E-942F-829970D6DA2A}">
      <dgm:prSet/>
      <dgm:spPr/>
      <dgm:t>
        <a:bodyPr/>
        <a:lstStyle/>
        <a:p>
          <a:r>
            <a:rPr lang="en-US" b="1" dirty="0"/>
            <a:t>Fourth Semester Project :</a:t>
          </a:r>
        </a:p>
        <a:p>
          <a:r>
            <a:rPr lang="en-US" dirty="0"/>
            <a:t>By-Geek Freaks TECHNOLOGY</a:t>
          </a:r>
        </a:p>
      </dgm:t>
    </dgm:pt>
    <dgm:pt modelId="{E1D28AC4-A455-41C0-9CAC-9382ADEB211D}" type="parTrans" cxnId="{793888D2-9ADE-47CE-912C-6FDE964F5FF4}">
      <dgm:prSet/>
      <dgm:spPr/>
      <dgm:t>
        <a:bodyPr/>
        <a:lstStyle/>
        <a:p>
          <a:endParaRPr lang="en-US"/>
        </a:p>
      </dgm:t>
    </dgm:pt>
    <dgm:pt modelId="{CAC32C00-132A-4139-9C56-D765E87C6B74}" type="sibTrans" cxnId="{793888D2-9ADE-47CE-912C-6FDE964F5FF4}">
      <dgm:prSet/>
      <dgm:spPr/>
      <dgm:t>
        <a:bodyPr/>
        <a:lstStyle/>
        <a:p>
          <a:endParaRPr lang="en-US"/>
        </a:p>
      </dgm:t>
    </dgm:pt>
    <dgm:pt modelId="{40975B6D-D9FA-4D22-B544-4C6FA63616EB}">
      <dgm:prSet/>
      <dgm:spPr/>
      <dgm:t>
        <a:bodyPr/>
        <a:lstStyle/>
        <a:p>
          <a:r>
            <a:rPr lang="en-US"/>
            <a:t>Team Member :</a:t>
          </a:r>
        </a:p>
      </dgm:t>
    </dgm:pt>
    <dgm:pt modelId="{E768F505-DDA9-4D08-8164-7A741FF35305}" type="parTrans" cxnId="{CAE6F776-00EA-432A-A481-73BE0A4A6459}">
      <dgm:prSet/>
      <dgm:spPr/>
      <dgm:t>
        <a:bodyPr/>
        <a:lstStyle/>
        <a:p>
          <a:endParaRPr lang="en-US"/>
        </a:p>
      </dgm:t>
    </dgm:pt>
    <dgm:pt modelId="{50F90631-FCF4-447A-AFFB-C48D7568DF9C}" type="sibTrans" cxnId="{CAE6F776-00EA-432A-A481-73BE0A4A6459}">
      <dgm:prSet/>
      <dgm:spPr/>
      <dgm:t>
        <a:bodyPr/>
        <a:lstStyle/>
        <a:p>
          <a:endParaRPr lang="en-US"/>
        </a:p>
      </dgm:t>
    </dgm:pt>
    <dgm:pt modelId="{222DA0CF-557A-43C1-86CA-55D79B2E5894}">
      <dgm:prSet/>
      <dgm:spPr/>
      <dgm:t>
        <a:bodyPr/>
        <a:lstStyle/>
        <a:p>
          <a:r>
            <a:rPr lang="en-US"/>
            <a:t>Amrit Pokharel</a:t>
          </a:r>
        </a:p>
      </dgm:t>
    </dgm:pt>
    <dgm:pt modelId="{BC2F382E-C0B7-406F-B759-5F6C75441F51}" type="parTrans" cxnId="{A3F1018F-5907-4475-881E-1AB605973A93}">
      <dgm:prSet/>
      <dgm:spPr/>
      <dgm:t>
        <a:bodyPr/>
        <a:lstStyle/>
        <a:p>
          <a:endParaRPr lang="en-US"/>
        </a:p>
      </dgm:t>
    </dgm:pt>
    <dgm:pt modelId="{D9FC6537-BA7D-4154-8794-CF99F5E63BCB}" type="sibTrans" cxnId="{A3F1018F-5907-4475-881E-1AB605973A93}">
      <dgm:prSet/>
      <dgm:spPr/>
      <dgm:t>
        <a:bodyPr/>
        <a:lstStyle/>
        <a:p>
          <a:endParaRPr lang="en-US"/>
        </a:p>
      </dgm:t>
    </dgm:pt>
    <dgm:pt modelId="{98E63CB3-92B2-47BB-AB54-00A45BF714F5}">
      <dgm:prSet/>
      <dgm:spPr/>
      <dgm:t>
        <a:bodyPr/>
        <a:lstStyle/>
        <a:p>
          <a:r>
            <a:rPr lang="en-US"/>
            <a:t>Amrit Bashyal</a:t>
          </a:r>
        </a:p>
      </dgm:t>
    </dgm:pt>
    <dgm:pt modelId="{6AEEBEEC-22EA-4685-B34A-EB852DD24F46}" type="parTrans" cxnId="{EE4C93FF-4A69-45A7-8F18-71C6F015ED81}">
      <dgm:prSet/>
      <dgm:spPr/>
      <dgm:t>
        <a:bodyPr/>
        <a:lstStyle/>
        <a:p>
          <a:endParaRPr lang="en-US"/>
        </a:p>
      </dgm:t>
    </dgm:pt>
    <dgm:pt modelId="{36B8BA31-ADB1-4476-A67F-9B056C9A50C3}" type="sibTrans" cxnId="{EE4C93FF-4A69-45A7-8F18-71C6F015ED81}">
      <dgm:prSet/>
      <dgm:spPr/>
      <dgm:t>
        <a:bodyPr/>
        <a:lstStyle/>
        <a:p>
          <a:endParaRPr lang="en-US"/>
        </a:p>
      </dgm:t>
    </dgm:pt>
    <dgm:pt modelId="{43B78977-F04C-4E5A-AAE7-894F147B294B}">
      <dgm:prSet/>
      <dgm:spPr/>
      <dgm:t>
        <a:bodyPr/>
        <a:lstStyle/>
        <a:p>
          <a:r>
            <a:rPr lang="en-US"/>
            <a:t>Santosh Neupane</a:t>
          </a:r>
        </a:p>
      </dgm:t>
    </dgm:pt>
    <dgm:pt modelId="{89B76B24-8BF5-4C26-8235-3307A5E6807A}" type="parTrans" cxnId="{310937F7-6392-40DD-8DAD-D29E0B4DA8C2}">
      <dgm:prSet/>
      <dgm:spPr/>
      <dgm:t>
        <a:bodyPr/>
        <a:lstStyle/>
        <a:p>
          <a:endParaRPr lang="en-US"/>
        </a:p>
      </dgm:t>
    </dgm:pt>
    <dgm:pt modelId="{2594333B-2D8D-439D-860C-2C287EE6D125}" type="sibTrans" cxnId="{310937F7-6392-40DD-8DAD-D29E0B4DA8C2}">
      <dgm:prSet/>
      <dgm:spPr/>
      <dgm:t>
        <a:bodyPr/>
        <a:lstStyle/>
        <a:p>
          <a:endParaRPr lang="en-US"/>
        </a:p>
      </dgm:t>
    </dgm:pt>
    <dgm:pt modelId="{C9369B42-674E-4B30-A92A-AFDEBFCDB9C5}" type="pres">
      <dgm:prSet presAssocID="{F989110A-93E6-417F-A030-85A99516213B}" presName="linear" presStyleCnt="0">
        <dgm:presLayoutVars>
          <dgm:animLvl val="lvl"/>
          <dgm:resizeHandles val="exact"/>
        </dgm:presLayoutVars>
      </dgm:prSet>
      <dgm:spPr/>
    </dgm:pt>
    <dgm:pt modelId="{C71846CD-0057-4123-824B-AC71DFDE17E2}" type="pres">
      <dgm:prSet presAssocID="{89680E18-E7FE-4E0E-942F-829970D6DA2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92932F4-1CF5-41F5-8902-526D51A5EAD7}" type="pres">
      <dgm:prSet presAssocID="{CAC32C00-132A-4139-9C56-D765E87C6B74}" presName="spacer" presStyleCnt="0"/>
      <dgm:spPr/>
    </dgm:pt>
    <dgm:pt modelId="{38B2A804-55FC-4B84-9778-C8A1400C55E4}" type="pres">
      <dgm:prSet presAssocID="{40975B6D-D9FA-4D22-B544-4C6FA63616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D19446-7949-468E-98EB-DA2D6754CA11}" type="pres">
      <dgm:prSet presAssocID="{50F90631-FCF4-447A-AFFB-C48D7568DF9C}" presName="spacer" presStyleCnt="0"/>
      <dgm:spPr/>
    </dgm:pt>
    <dgm:pt modelId="{444D6A00-DEBA-45E9-8CA5-2D80455FC4F6}" type="pres">
      <dgm:prSet presAssocID="{222DA0CF-557A-43C1-86CA-55D79B2E589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DA2B07-5FDE-4707-87EB-12A2845F1136}" type="pres">
      <dgm:prSet presAssocID="{D9FC6537-BA7D-4154-8794-CF99F5E63BCB}" presName="spacer" presStyleCnt="0"/>
      <dgm:spPr/>
    </dgm:pt>
    <dgm:pt modelId="{E298D259-6C8F-47EF-B95D-2B6B73DAD111}" type="pres">
      <dgm:prSet presAssocID="{98E63CB3-92B2-47BB-AB54-00A45BF714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18B84F5-FE87-42B4-B776-A577E11482DA}" type="pres">
      <dgm:prSet presAssocID="{36B8BA31-ADB1-4476-A67F-9B056C9A50C3}" presName="spacer" presStyleCnt="0"/>
      <dgm:spPr/>
    </dgm:pt>
    <dgm:pt modelId="{775BBC4B-527B-4D19-84A5-4194540A311D}" type="pres">
      <dgm:prSet presAssocID="{43B78977-F04C-4E5A-AAE7-894F147B294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0651C11-D27F-4CEE-B3EC-9173563B374A}" type="presOf" srcId="{222DA0CF-557A-43C1-86CA-55D79B2E5894}" destId="{444D6A00-DEBA-45E9-8CA5-2D80455FC4F6}" srcOrd="0" destOrd="0" presId="urn:microsoft.com/office/officeart/2005/8/layout/vList2"/>
    <dgm:cxn modelId="{50592032-FDCF-405A-B3DF-B28EEB8333A5}" type="presOf" srcId="{89680E18-E7FE-4E0E-942F-829970D6DA2A}" destId="{C71846CD-0057-4123-824B-AC71DFDE17E2}" srcOrd="0" destOrd="0" presId="urn:microsoft.com/office/officeart/2005/8/layout/vList2"/>
    <dgm:cxn modelId="{CAE6F776-00EA-432A-A481-73BE0A4A6459}" srcId="{F989110A-93E6-417F-A030-85A99516213B}" destId="{40975B6D-D9FA-4D22-B544-4C6FA63616EB}" srcOrd="1" destOrd="0" parTransId="{E768F505-DDA9-4D08-8164-7A741FF35305}" sibTransId="{50F90631-FCF4-447A-AFFB-C48D7568DF9C}"/>
    <dgm:cxn modelId="{A3F1018F-5907-4475-881E-1AB605973A93}" srcId="{F989110A-93E6-417F-A030-85A99516213B}" destId="{222DA0CF-557A-43C1-86CA-55D79B2E5894}" srcOrd="2" destOrd="0" parTransId="{BC2F382E-C0B7-406F-B759-5F6C75441F51}" sibTransId="{D9FC6537-BA7D-4154-8794-CF99F5E63BCB}"/>
    <dgm:cxn modelId="{F9CC24BD-8F7E-4751-A4EB-09C1E88D8C80}" type="presOf" srcId="{F989110A-93E6-417F-A030-85A99516213B}" destId="{C9369B42-674E-4B30-A92A-AFDEBFCDB9C5}" srcOrd="0" destOrd="0" presId="urn:microsoft.com/office/officeart/2005/8/layout/vList2"/>
    <dgm:cxn modelId="{793888D2-9ADE-47CE-912C-6FDE964F5FF4}" srcId="{F989110A-93E6-417F-A030-85A99516213B}" destId="{89680E18-E7FE-4E0E-942F-829970D6DA2A}" srcOrd="0" destOrd="0" parTransId="{E1D28AC4-A455-41C0-9CAC-9382ADEB211D}" sibTransId="{CAC32C00-132A-4139-9C56-D765E87C6B74}"/>
    <dgm:cxn modelId="{CC0E57DF-D7C0-473D-971B-6BB749E4832A}" type="presOf" srcId="{40975B6D-D9FA-4D22-B544-4C6FA63616EB}" destId="{38B2A804-55FC-4B84-9778-C8A1400C55E4}" srcOrd="0" destOrd="0" presId="urn:microsoft.com/office/officeart/2005/8/layout/vList2"/>
    <dgm:cxn modelId="{B9D785E5-97D3-474A-B8AE-0BE44BC211EE}" type="presOf" srcId="{43B78977-F04C-4E5A-AAE7-894F147B294B}" destId="{775BBC4B-527B-4D19-84A5-4194540A311D}" srcOrd="0" destOrd="0" presId="urn:microsoft.com/office/officeart/2005/8/layout/vList2"/>
    <dgm:cxn modelId="{32451DF7-E585-4835-983C-10BE74A05847}" type="presOf" srcId="{98E63CB3-92B2-47BB-AB54-00A45BF714F5}" destId="{E298D259-6C8F-47EF-B95D-2B6B73DAD111}" srcOrd="0" destOrd="0" presId="urn:microsoft.com/office/officeart/2005/8/layout/vList2"/>
    <dgm:cxn modelId="{310937F7-6392-40DD-8DAD-D29E0B4DA8C2}" srcId="{F989110A-93E6-417F-A030-85A99516213B}" destId="{43B78977-F04C-4E5A-AAE7-894F147B294B}" srcOrd="4" destOrd="0" parTransId="{89B76B24-8BF5-4C26-8235-3307A5E6807A}" sibTransId="{2594333B-2D8D-439D-860C-2C287EE6D125}"/>
    <dgm:cxn modelId="{EE4C93FF-4A69-45A7-8F18-71C6F015ED81}" srcId="{F989110A-93E6-417F-A030-85A99516213B}" destId="{98E63CB3-92B2-47BB-AB54-00A45BF714F5}" srcOrd="3" destOrd="0" parTransId="{6AEEBEEC-22EA-4685-B34A-EB852DD24F46}" sibTransId="{36B8BA31-ADB1-4476-A67F-9B056C9A50C3}"/>
    <dgm:cxn modelId="{C4857E04-1B97-493A-987A-33F53DE1EFB8}" type="presParOf" srcId="{C9369B42-674E-4B30-A92A-AFDEBFCDB9C5}" destId="{C71846CD-0057-4123-824B-AC71DFDE17E2}" srcOrd="0" destOrd="0" presId="urn:microsoft.com/office/officeart/2005/8/layout/vList2"/>
    <dgm:cxn modelId="{5653492B-E182-4E01-90DF-A335629087FA}" type="presParOf" srcId="{C9369B42-674E-4B30-A92A-AFDEBFCDB9C5}" destId="{792932F4-1CF5-41F5-8902-526D51A5EAD7}" srcOrd="1" destOrd="0" presId="urn:microsoft.com/office/officeart/2005/8/layout/vList2"/>
    <dgm:cxn modelId="{0117E011-7617-4FEF-8247-B602F5104808}" type="presParOf" srcId="{C9369B42-674E-4B30-A92A-AFDEBFCDB9C5}" destId="{38B2A804-55FC-4B84-9778-C8A1400C55E4}" srcOrd="2" destOrd="0" presId="urn:microsoft.com/office/officeart/2005/8/layout/vList2"/>
    <dgm:cxn modelId="{D0021371-F69E-4604-9356-EA850AB2D9A9}" type="presParOf" srcId="{C9369B42-674E-4B30-A92A-AFDEBFCDB9C5}" destId="{91D19446-7949-468E-98EB-DA2D6754CA11}" srcOrd="3" destOrd="0" presId="urn:microsoft.com/office/officeart/2005/8/layout/vList2"/>
    <dgm:cxn modelId="{012C52DB-66F2-4584-95EA-C6517BCBFCED}" type="presParOf" srcId="{C9369B42-674E-4B30-A92A-AFDEBFCDB9C5}" destId="{444D6A00-DEBA-45E9-8CA5-2D80455FC4F6}" srcOrd="4" destOrd="0" presId="urn:microsoft.com/office/officeart/2005/8/layout/vList2"/>
    <dgm:cxn modelId="{4EE5D68C-CB72-4254-A9C1-7EE1A7D27280}" type="presParOf" srcId="{C9369B42-674E-4B30-A92A-AFDEBFCDB9C5}" destId="{CADA2B07-5FDE-4707-87EB-12A2845F1136}" srcOrd="5" destOrd="0" presId="urn:microsoft.com/office/officeart/2005/8/layout/vList2"/>
    <dgm:cxn modelId="{9124B10F-ED77-4C5D-866B-0D82782FAC61}" type="presParOf" srcId="{C9369B42-674E-4B30-A92A-AFDEBFCDB9C5}" destId="{E298D259-6C8F-47EF-B95D-2B6B73DAD111}" srcOrd="6" destOrd="0" presId="urn:microsoft.com/office/officeart/2005/8/layout/vList2"/>
    <dgm:cxn modelId="{4F100F0C-ECD5-48A9-8476-570B6BD4E857}" type="presParOf" srcId="{C9369B42-674E-4B30-A92A-AFDEBFCDB9C5}" destId="{018B84F5-FE87-42B4-B776-A577E11482DA}" srcOrd="7" destOrd="0" presId="urn:microsoft.com/office/officeart/2005/8/layout/vList2"/>
    <dgm:cxn modelId="{C354AB8F-2712-48F3-8C3B-0F90E80A4901}" type="presParOf" srcId="{C9369B42-674E-4B30-A92A-AFDEBFCDB9C5}" destId="{775BBC4B-527B-4D19-84A5-4194540A31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7654EE-FBD0-4D15-9B1E-5E6BC37BC62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40BB61-7E1B-45CA-87A2-2D953CCF92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Crafting User-Friendly Interfaces:</a:t>
          </a:r>
        </a:p>
      </dgm:t>
    </dgm:pt>
    <dgm:pt modelId="{397C5FEA-63F3-4CAA-8B39-168AAFF05CE2}" type="parTrans" cxnId="{AE95BA65-383D-472B-B628-C4AA39165C76}">
      <dgm:prSet/>
      <dgm:spPr/>
      <dgm:t>
        <a:bodyPr/>
        <a:lstStyle/>
        <a:p>
          <a:endParaRPr lang="en-US"/>
        </a:p>
      </dgm:t>
    </dgm:pt>
    <dgm:pt modelId="{71CB9148-4073-438F-9375-E299180CF0DD}" type="sibTrans" cxnId="{AE95BA65-383D-472B-B628-C4AA39165C76}">
      <dgm:prSet/>
      <dgm:spPr/>
      <dgm:t>
        <a:bodyPr/>
        <a:lstStyle/>
        <a:p>
          <a:endParaRPr lang="en-US"/>
        </a:p>
      </dgm:t>
    </dgm:pt>
    <dgm:pt modelId="{AF9F7A0A-78F0-4867-ACFD-128858D54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Order Entry</a:t>
          </a:r>
        </a:p>
      </dgm:t>
    </dgm:pt>
    <dgm:pt modelId="{A28CA852-8791-4285-968F-23F2C340FCB7}" type="parTrans" cxnId="{700EFBD0-9307-471A-9384-A68458CFE477}">
      <dgm:prSet/>
      <dgm:spPr/>
      <dgm:t>
        <a:bodyPr/>
        <a:lstStyle/>
        <a:p>
          <a:endParaRPr lang="en-US"/>
        </a:p>
      </dgm:t>
    </dgm:pt>
    <dgm:pt modelId="{CDE0769D-3DD7-4401-B5C2-F7C23D3D5396}" type="sibTrans" cxnId="{700EFBD0-9307-471A-9384-A68458CFE477}">
      <dgm:prSet/>
      <dgm:spPr/>
      <dgm:t>
        <a:bodyPr/>
        <a:lstStyle/>
        <a:p>
          <a:endParaRPr lang="en-US"/>
        </a:p>
      </dgm:t>
    </dgm:pt>
    <dgm:pt modelId="{1F4F8DCC-F7A3-4979-A69D-88B4A7A1B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Inventory / sales Management</a:t>
          </a:r>
        </a:p>
      </dgm:t>
    </dgm:pt>
    <dgm:pt modelId="{7CB09FC4-5844-4514-9DCF-5DF5A8B40D73}" type="parTrans" cxnId="{070DD922-BA7B-4561-A1CE-8B9591309985}">
      <dgm:prSet/>
      <dgm:spPr/>
      <dgm:t>
        <a:bodyPr/>
        <a:lstStyle/>
        <a:p>
          <a:endParaRPr lang="en-US"/>
        </a:p>
      </dgm:t>
    </dgm:pt>
    <dgm:pt modelId="{6145E91A-4345-485C-A165-30600E02A0F8}" type="sibTrans" cxnId="{070DD922-BA7B-4561-A1CE-8B9591309985}">
      <dgm:prSet/>
      <dgm:spPr/>
      <dgm:t>
        <a:bodyPr/>
        <a:lstStyle/>
        <a:p>
          <a:endParaRPr lang="en-US"/>
        </a:p>
      </dgm:t>
    </dgm:pt>
    <dgm:pt modelId="{4A05BDCB-0BED-4725-A09E-59D3220077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Reporting</a:t>
          </a:r>
        </a:p>
      </dgm:t>
    </dgm:pt>
    <dgm:pt modelId="{0C0303EF-D83A-4F98-BF82-69610672BCFF}" type="parTrans" cxnId="{717EFBF0-2D6D-4C5E-905B-794A3A95068F}">
      <dgm:prSet/>
      <dgm:spPr/>
      <dgm:t>
        <a:bodyPr/>
        <a:lstStyle/>
        <a:p>
          <a:endParaRPr lang="en-US"/>
        </a:p>
      </dgm:t>
    </dgm:pt>
    <dgm:pt modelId="{1E3214DD-7BB9-491E-A477-702D03E784B5}" type="sibTrans" cxnId="{717EFBF0-2D6D-4C5E-905B-794A3A95068F}">
      <dgm:prSet/>
      <dgm:spPr/>
      <dgm:t>
        <a:bodyPr/>
        <a:lstStyle/>
        <a:p>
          <a:endParaRPr lang="en-US"/>
        </a:p>
      </dgm:t>
    </dgm:pt>
    <dgm:pt modelId="{B5494DA1-9431-48D5-A3F5-E8803D2C82CA}" type="pres">
      <dgm:prSet presAssocID="{1B7654EE-FBD0-4D15-9B1E-5E6BC37BC62F}" presName="root" presStyleCnt="0">
        <dgm:presLayoutVars>
          <dgm:dir/>
          <dgm:resizeHandles val="exact"/>
        </dgm:presLayoutVars>
      </dgm:prSet>
      <dgm:spPr/>
    </dgm:pt>
    <dgm:pt modelId="{61A31E46-2A76-47DF-9FE2-50A53C11C100}" type="pres">
      <dgm:prSet presAssocID="{B440BB61-7E1B-45CA-87A2-2D953CCF92E3}" presName="compNode" presStyleCnt="0"/>
      <dgm:spPr/>
    </dgm:pt>
    <dgm:pt modelId="{5DB19828-521F-45CB-AAFD-BB682A20AECA}" type="pres">
      <dgm:prSet presAssocID="{B440BB61-7E1B-45CA-87A2-2D953CCF92E3}" presName="bgRect" presStyleLbl="bgShp" presStyleIdx="0" presStyleCnt="4"/>
      <dgm:spPr/>
    </dgm:pt>
    <dgm:pt modelId="{0B2B2AE0-B091-4848-A67B-85EF3A33F233}" type="pres">
      <dgm:prSet presAssocID="{B440BB61-7E1B-45CA-87A2-2D953CCF92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D1BB682-1C5B-41F5-B160-69A72E4D226A}" type="pres">
      <dgm:prSet presAssocID="{B440BB61-7E1B-45CA-87A2-2D953CCF92E3}" presName="spaceRect" presStyleCnt="0"/>
      <dgm:spPr/>
    </dgm:pt>
    <dgm:pt modelId="{D0C64F28-2D7C-45D4-BC6C-333D795876F3}" type="pres">
      <dgm:prSet presAssocID="{B440BB61-7E1B-45CA-87A2-2D953CCF92E3}" presName="parTx" presStyleLbl="revTx" presStyleIdx="0" presStyleCnt="4">
        <dgm:presLayoutVars>
          <dgm:chMax val="0"/>
          <dgm:chPref val="0"/>
        </dgm:presLayoutVars>
      </dgm:prSet>
      <dgm:spPr/>
    </dgm:pt>
    <dgm:pt modelId="{F5229806-82BE-403B-96F4-A91FCCE1D35F}" type="pres">
      <dgm:prSet presAssocID="{71CB9148-4073-438F-9375-E299180CF0DD}" presName="sibTrans" presStyleCnt="0"/>
      <dgm:spPr/>
    </dgm:pt>
    <dgm:pt modelId="{04C1FC45-1845-4805-B4A2-AE7377B08BA2}" type="pres">
      <dgm:prSet presAssocID="{AF9F7A0A-78F0-4867-ACFD-128858D54602}" presName="compNode" presStyleCnt="0"/>
      <dgm:spPr/>
    </dgm:pt>
    <dgm:pt modelId="{56D96944-2771-402D-8CDD-9CE8FD91403B}" type="pres">
      <dgm:prSet presAssocID="{AF9F7A0A-78F0-4867-ACFD-128858D54602}" presName="bgRect" presStyleLbl="bgShp" presStyleIdx="1" presStyleCnt="4"/>
      <dgm:spPr/>
    </dgm:pt>
    <dgm:pt modelId="{C2C5BFC3-1A1D-474B-9393-A8A0A09593BB}" type="pres">
      <dgm:prSet presAssocID="{AF9F7A0A-78F0-4867-ACFD-128858D546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9BD5BABD-03FD-4112-993A-F7FCF5542F9C}" type="pres">
      <dgm:prSet presAssocID="{AF9F7A0A-78F0-4867-ACFD-128858D54602}" presName="spaceRect" presStyleCnt="0"/>
      <dgm:spPr/>
    </dgm:pt>
    <dgm:pt modelId="{9B426C5D-0FC6-4D99-8C1B-11DC7BA776CF}" type="pres">
      <dgm:prSet presAssocID="{AF9F7A0A-78F0-4867-ACFD-128858D54602}" presName="parTx" presStyleLbl="revTx" presStyleIdx="1" presStyleCnt="4">
        <dgm:presLayoutVars>
          <dgm:chMax val="0"/>
          <dgm:chPref val="0"/>
        </dgm:presLayoutVars>
      </dgm:prSet>
      <dgm:spPr/>
    </dgm:pt>
    <dgm:pt modelId="{C8028D45-E2FD-4F8A-B44D-AD4940828C0E}" type="pres">
      <dgm:prSet presAssocID="{CDE0769D-3DD7-4401-B5C2-F7C23D3D5396}" presName="sibTrans" presStyleCnt="0"/>
      <dgm:spPr/>
    </dgm:pt>
    <dgm:pt modelId="{E8CAB5A4-19F6-4CEA-A208-9D7D98A7FF68}" type="pres">
      <dgm:prSet presAssocID="{1F4F8DCC-F7A3-4979-A69D-88B4A7A1B306}" presName="compNode" presStyleCnt="0"/>
      <dgm:spPr/>
    </dgm:pt>
    <dgm:pt modelId="{3E39304B-2F75-489E-884A-E28DECA8FAA6}" type="pres">
      <dgm:prSet presAssocID="{1F4F8DCC-F7A3-4979-A69D-88B4A7A1B306}" presName="bgRect" presStyleLbl="bgShp" presStyleIdx="2" presStyleCnt="4"/>
      <dgm:spPr/>
    </dgm:pt>
    <dgm:pt modelId="{881E0FB1-1CC1-4CE9-8E95-617112582A2E}" type="pres">
      <dgm:prSet presAssocID="{1F4F8DCC-F7A3-4979-A69D-88B4A7A1B3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4810EBED-B86C-4837-8741-C0F10E561C83}" type="pres">
      <dgm:prSet presAssocID="{1F4F8DCC-F7A3-4979-A69D-88B4A7A1B306}" presName="spaceRect" presStyleCnt="0"/>
      <dgm:spPr/>
    </dgm:pt>
    <dgm:pt modelId="{04A99A18-C223-4F67-9E78-8C946C4C8124}" type="pres">
      <dgm:prSet presAssocID="{1F4F8DCC-F7A3-4979-A69D-88B4A7A1B306}" presName="parTx" presStyleLbl="revTx" presStyleIdx="2" presStyleCnt="4">
        <dgm:presLayoutVars>
          <dgm:chMax val="0"/>
          <dgm:chPref val="0"/>
        </dgm:presLayoutVars>
      </dgm:prSet>
      <dgm:spPr/>
    </dgm:pt>
    <dgm:pt modelId="{A6004255-97BC-4F5B-B5D1-058A809871D8}" type="pres">
      <dgm:prSet presAssocID="{6145E91A-4345-485C-A165-30600E02A0F8}" presName="sibTrans" presStyleCnt="0"/>
      <dgm:spPr/>
    </dgm:pt>
    <dgm:pt modelId="{CCFB287F-62EA-4B97-8632-2270162B8E08}" type="pres">
      <dgm:prSet presAssocID="{4A05BDCB-0BED-4725-A09E-59D3220077D1}" presName="compNode" presStyleCnt="0"/>
      <dgm:spPr/>
    </dgm:pt>
    <dgm:pt modelId="{55323D7B-FCDD-447A-BC59-02EAB8595431}" type="pres">
      <dgm:prSet presAssocID="{4A05BDCB-0BED-4725-A09E-59D3220077D1}" presName="bgRect" presStyleLbl="bgShp" presStyleIdx="3" presStyleCnt="4"/>
      <dgm:spPr/>
    </dgm:pt>
    <dgm:pt modelId="{743A11FC-705A-497C-B349-FCB6BC5279AD}" type="pres">
      <dgm:prSet presAssocID="{4A05BDCB-0BED-4725-A09E-59D3220077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2D0D7C6-7275-43A6-B6BD-4D26C1C9AE05}" type="pres">
      <dgm:prSet presAssocID="{4A05BDCB-0BED-4725-A09E-59D3220077D1}" presName="spaceRect" presStyleCnt="0"/>
      <dgm:spPr/>
    </dgm:pt>
    <dgm:pt modelId="{A102C0F2-A25E-45E4-9CC8-5835A04045B2}" type="pres">
      <dgm:prSet presAssocID="{4A05BDCB-0BED-4725-A09E-59D3220077D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0DD922-BA7B-4561-A1CE-8B9591309985}" srcId="{1B7654EE-FBD0-4D15-9B1E-5E6BC37BC62F}" destId="{1F4F8DCC-F7A3-4979-A69D-88B4A7A1B306}" srcOrd="2" destOrd="0" parTransId="{7CB09FC4-5844-4514-9DCF-5DF5A8B40D73}" sibTransId="{6145E91A-4345-485C-A165-30600E02A0F8}"/>
    <dgm:cxn modelId="{AE95BA65-383D-472B-B628-C4AA39165C76}" srcId="{1B7654EE-FBD0-4D15-9B1E-5E6BC37BC62F}" destId="{B440BB61-7E1B-45CA-87A2-2D953CCF92E3}" srcOrd="0" destOrd="0" parTransId="{397C5FEA-63F3-4CAA-8B39-168AAFF05CE2}" sibTransId="{71CB9148-4073-438F-9375-E299180CF0DD}"/>
    <dgm:cxn modelId="{AFD1B9CA-8FD2-4861-B910-5D1011DF8B16}" type="presOf" srcId="{B440BB61-7E1B-45CA-87A2-2D953CCF92E3}" destId="{D0C64F28-2D7C-45D4-BC6C-333D795876F3}" srcOrd="0" destOrd="0" presId="urn:microsoft.com/office/officeart/2018/2/layout/IconVerticalSolidList"/>
    <dgm:cxn modelId="{700EFBD0-9307-471A-9384-A68458CFE477}" srcId="{1B7654EE-FBD0-4D15-9B1E-5E6BC37BC62F}" destId="{AF9F7A0A-78F0-4867-ACFD-128858D54602}" srcOrd="1" destOrd="0" parTransId="{A28CA852-8791-4285-968F-23F2C340FCB7}" sibTransId="{CDE0769D-3DD7-4401-B5C2-F7C23D3D5396}"/>
    <dgm:cxn modelId="{31F954D2-E278-4D1D-8F38-C0307C29D474}" type="presOf" srcId="{1B7654EE-FBD0-4D15-9B1E-5E6BC37BC62F}" destId="{B5494DA1-9431-48D5-A3F5-E8803D2C82CA}" srcOrd="0" destOrd="0" presId="urn:microsoft.com/office/officeart/2018/2/layout/IconVerticalSolidList"/>
    <dgm:cxn modelId="{E0A477EB-6335-4EE4-BC6B-377A4A16E1FC}" type="presOf" srcId="{AF9F7A0A-78F0-4867-ACFD-128858D54602}" destId="{9B426C5D-0FC6-4D99-8C1B-11DC7BA776CF}" srcOrd="0" destOrd="0" presId="urn:microsoft.com/office/officeart/2018/2/layout/IconVerticalSolidList"/>
    <dgm:cxn modelId="{717EFBF0-2D6D-4C5E-905B-794A3A95068F}" srcId="{1B7654EE-FBD0-4D15-9B1E-5E6BC37BC62F}" destId="{4A05BDCB-0BED-4725-A09E-59D3220077D1}" srcOrd="3" destOrd="0" parTransId="{0C0303EF-D83A-4F98-BF82-69610672BCFF}" sibTransId="{1E3214DD-7BB9-491E-A477-702D03E784B5}"/>
    <dgm:cxn modelId="{6A158BF1-0A72-4972-A165-A4808FD882BE}" type="presOf" srcId="{4A05BDCB-0BED-4725-A09E-59D3220077D1}" destId="{A102C0F2-A25E-45E4-9CC8-5835A04045B2}" srcOrd="0" destOrd="0" presId="urn:microsoft.com/office/officeart/2018/2/layout/IconVerticalSolidList"/>
    <dgm:cxn modelId="{523FB9F6-7C66-43BB-A3D0-08BFEC1A33EB}" type="presOf" srcId="{1F4F8DCC-F7A3-4979-A69D-88B4A7A1B306}" destId="{04A99A18-C223-4F67-9E78-8C946C4C8124}" srcOrd="0" destOrd="0" presId="urn:microsoft.com/office/officeart/2018/2/layout/IconVerticalSolidList"/>
    <dgm:cxn modelId="{02398C20-CC97-42CC-AADD-7CF013C1E42B}" type="presParOf" srcId="{B5494DA1-9431-48D5-A3F5-E8803D2C82CA}" destId="{61A31E46-2A76-47DF-9FE2-50A53C11C100}" srcOrd="0" destOrd="0" presId="urn:microsoft.com/office/officeart/2018/2/layout/IconVerticalSolidList"/>
    <dgm:cxn modelId="{CF738308-22ED-43F5-BDBF-00027E5B239B}" type="presParOf" srcId="{61A31E46-2A76-47DF-9FE2-50A53C11C100}" destId="{5DB19828-521F-45CB-AAFD-BB682A20AECA}" srcOrd="0" destOrd="0" presId="urn:microsoft.com/office/officeart/2018/2/layout/IconVerticalSolidList"/>
    <dgm:cxn modelId="{D75D5431-3F97-4BF5-B250-4E31648FA072}" type="presParOf" srcId="{61A31E46-2A76-47DF-9FE2-50A53C11C100}" destId="{0B2B2AE0-B091-4848-A67B-85EF3A33F233}" srcOrd="1" destOrd="0" presId="urn:microsoft.com/office/officeart/2018/2/layout/IconVerticalSolidList"/>
    <dgm:cxn modelId="{14885959-7746-4181-BF0F-13BBC527915D}" type="presParOf" srcId="{61A31E46-2A76-47DF-9FE2-50A53C11C100}" destId="{3D1BB682-1C5B-41F5-B160-69A72E4D226A}" srcOrd="2" destOrd="0" presId="urn:microsoft.com/office/officeart/2018/2/layout/IconVerticalSolidList"/>
    <dgm:cxn modelId="{3AAED44C-2EBB-466F-943E-12B587E14DB4}" type="presParOf" srcId="{61A31E46-2A76-47DF-9FE2-50A53C11C100}" destId="{D0C64F28-2D7C-45D4-BC6C-333D795876F3}" srcOrd="3" destOrd="0" presId="urn:microsoft.com/office/officeart/2018/2/layout/IconVerticalSolidList"/>
    <dgm:cxn modelId="{86873E08-C4C1-4A40-AF91-67F6AF607F39}" type="presParOf" srcId="{B5494DA1-9431-48D5-A3F5-E8803D2C82CA}" destId="{F5229806-82BE-403B-96F4-A91FCCE1D35F}" srcOrd="1" destOrd="0" presId="urn:microsoft.com/office/officeart/2018/2/layout/IconVerticalSolidList"/>
    <dgm:cxn modelId="{4C061708-07EE-45C6-AB74-4271C4175A66}" type="presParOf" srcId="{B5494DA1-9431-48D5-A3F5-E8803D2C82CA}" destId="{04C1FC45-1845-4805-B4A2-AE7377B08BA2}" srcOrd="2" destOrd="0" presId="urn:microsoft.com/office/officeart/2018/2/layout/IconVerticalSolidList"/>
    <dgm:cxn modelId="{3193B2A3-B726-4983-A477-4F2631DD7297}" type="presParOf" srcId="{04C1FC45-1845-4805-B4A2-AE7377B08BA2}" destId="{56D96944-2771-402D-8CDD-9CE8FD91403B}" srcOrd="0" destOrd="0" presId="urn:microsoft.com/office/officeart/2018/2/layout/IconVerticalSolidList"/>
    <dgm:cxn modelId="{C9AD8D30-3756-4070-8048-1B601AA0460F}" type="presParOf" srcId="{04C1FC45-1845-4805-B4A2-AE7377B08BA2}" destId="{C2C5BFC3-1A1D-474B-9393-A8A0A09593BB}" srcOrd="1" destOrd="0" presId="urn:microsoft.com/office/officeart/2018/2/layout/IconVerticalSolidList"/>
    <dgm:cxn modelId="{5CA56390-BB4D-400E-94CF-B0930F828A1B}" type="presParOf" srcId="{04C1FC45-1845-4805-B4A2-AE7377B08BA2}" destId="{9BD5BABD-03FD-4112-993A-F7FCF5542F9C}" srcOrd="2" destOrd="0" presId="urn:microsoft.com/office/officeart/2018/2/layout/IconVerticalSolidList"/>
    <dgm:cxn modelId="{17B0BD46-C712-44C2-BC93-B39D37BAA84B}" type="presParOf" srcId="{04C1FC45-1845-4805-B4A2-AE7377B08BA2}" destId="{9B426C5D-0FC6-4D99-8C1B-11DC7BA776CF}" srcOrd="3" destOrd="0" presId="urn:microsoft.com/office/officeart/2018/2/layout/IconVerticalSolidList"/>
    <dgm:cxn modelId="{A7AE3A38-932A-4F0F-9EEC-D6E512018646}" type="presParOf" srcId="{B5494DA1-9431-48D5-A3F5-E8803D2C82CA}" destId="{C8028D45-E2FD-4F8A-B44D-AD4940828C0E}" srcOrd="3" destOrd="0" presId="urn:microsoft.com/office/officeart/2018/2/layout/IconVerticalSolidList"/>
    <dgm:cxn modelId="{2FD30225-1F1F-4AF3-B657-D2A719897814}" type="presParOf" srcId="{B5494DA1-9431-48D5-A3F5-E8803D2C82CA}" destId="{E8CAB5A4-19F6-4CEA-A208-9D7D98A7FF68}" srcOrd="4" destOrd="0" presId="urn:microsoft.com/office/officeart/2018/2/layout/IconVerticalSolidList"/>
    <dgm:cxn modelId="{246F4B7D-1437-4284-A155-6B72639BB8E6}" type="presParOf" srcId="{E8CAB5A4-19F6-4CEA-A208-9D7D98A7FF68}" destId="{3E39304B-2F75-489E-884A-E28DECA8FAA6}" srcOrd="0" destOrd="0" presId="urn:microsoft.com/office/officeart/2018/2/layout/IconVerticalSolidList"/>
    <dgm:cxn modelId="{89ACDD67-DFE6-496D-B0BF-1937B084E099}" type="presParOf" srcId="{E8CAB5A4-19F6-4CEA-A208-9D7D98A7FF68}" destId="{881E0FB1-1CC1-4CE9-8E95-617112582A2E}" srcOrd="1" destOrd="0" presId="urn:microsoft.com/office/officeart/2018/2/layout/IconVerticalSolidList"/>
    <dgm:cxn modelId="{2CF00948-4234-4E41-900A-A5C13014969D}" type="presParOf" srcId="{E8CAB5A4-19F6-4CEA-A208-9D7D98A7FF68}" destId="{4810EBED-B86C-4837-8741-C0F10E561C83}" srcOrd="2" destOrd="0" presId="urn:microsoft.com/office/officeart/2018/2/layout/IconVerticalSolidList"/>
    <dgm:cxn modelId="{500DF394-D046-4DE0-83FF-8204E87478CC}" type="presParOf" srcId="{E8CAB5A4-19F6-4CEA-A208-9D7D98A7FF68}" destId="{04A99A18-C223-4F67-9E78-8C946C4C8124}" srcOrd="3" destOrd="0" presId="urn:microsoft.com/office/officeart/2018/2/layout/IconVerticalSolidList"/>
    <dgm:cxn modelId="{8C991730-C253-483C-9EC9-335D74DDDC6D}" type="presParOf" srcId="{B5494DA1-9431-48D5-A3F5-E8803D2C82CA}" destId="{A6004255-97BC-4F5B-B5D1-058A809871D8}" srcOrd="5" destOrd="0" presId="urn:microsoft.com/office/officeart/2018/2/layout/IconVerticalSolidList"/>
    <dgm:cxn modelId="{18BB5124-BD95-4391-9ADC-7EDD4A1D34FD}" type="presParOf" srcId="{B5494DA1-9431-48D5-A3F5-E8803D2C82CA}" destId="{CCFB287F-62EA-4B97-8632-2270162B8E08}" srcOrd="6" destOrd="0" presId="urn:microsoft.com/office/officeart/2018/2/layout/IconVerticalSolidList"/>
    <dgm:cxn modelId="{6845819A-3979-4987-93E4-3A049C0187E5}" type="presParOf" srcId="{CCFB287F-62EA-4B97-8632-2270162B8E08}" destId="{55323D7B-FCDD-447A-BC59-02EAB8595431}" srcOrd="0" destOrd="0" presId="urn:microsoft.com/office/officeart/2018/2/layout/IconVerticalSolidList"/>
    <dgm:cxn modelId="{F709E8DF-523F-46FE-A9E5-228C79E069BA}" type="presParOf" srcId="{CCFB287F-62EA-4B97-8632-2270162B8E08}" destId="{743A11FC-705A-497C-B349-FCB6BC5279AD}" srcOrd="1" destOrd="0" presId="urn:microsoft.com/office/officeart/2018/2/layout/IconVerticalSolidList"/>
    <dgm:cxn modelId="{4AB2FD60-3D58-4D11-9C5F-CBDC7B6521B2}" type="presParOf" srcId="{CCFB287F-62EA-4B97-8632-2270162B8E08}" destId="{E2D0D7C6-7275-43A6-B6BD-4D26C1C9AE05}" srcOrd="2" destOrd="0" presId="urn:microsoft.com/office/officeart/2018/2/layout/IconVerticalSolidList"/>
    <dgm:cxn modelId="{97C50F60-7E76-4946-9AFB-A3B7A9BCC978}" type="presParOf" srcId="{CCFB287F-62EA-4B97-8632-2270162B8E08}" destId="{A102C0F2-A25E-45E4-9CC8-5835A04045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F53875-CEA8-4495-88AD-FB7B6652DD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9E05850-E58E-4887-80BC-5E264DA6DDA3}">
      <dgm:prSet/>
      <dgm:spPr/>
      <dgm:t>
        <a:bodyPr/>
        <a:lstStyle/>
        <a:p>
          <a:r>
            <a:rPr lang="en-US"/>
            <a:t>Developing Algorithms for:</a:t>
          </a:r>
        </a:p>
      </dgm:t>
    </dgm:pt>
    <dgm:pt modelId="{E5743A0D-EAD6-49A1-852A-91D85E657E1D}" type="parTrans" cxnId="{F7119A7E-4259-45EC-8113-6E8A0D5E07C0}">
      <dgm:prSet/>
      <dgm:spPr/>
      <dgm:t>
        <a:bodyPr/>
        <a:lstStyle/>
        <a:p>
          <a:endParaRPr lang="en-US"/>
        </a:p>
      </dgm:t>
    </dgm:pt>
    <dgm:pt modelId="{DBAFDFC3-E07D-424C-B500-3E179EC8034E}" type="sibTrans" cxnId="{F7119A7E-4259-45EC-8113-6E8A0D5E07C0}">
      <dgm:prSet/>
      <dgm:spPr/>
      <dgm:t>
        <a:bodyPr/>
        <a:lstStyle/>
        <a:p>
          <a:endParaRPr lang="en-US"/>
        </a:p>
      </dgm:t>
    </dgm:pt>
    <dgm:pt modelId="{AD002A74-C54B-47A0-A331-598172401D05}">
      <dgm:prSet/>
      <dgm:spPr/>
      <dgm:t>
        <a:bodyPr/>
        <a:lstStyle/>
        <a:p>
          <a:r>
            <a:rPr lang="en-US"/>
            <a:t>- Order Processing</a:t>
          </a:r>
        </a:p>
      </dgm:t>
    </dgm:pt>
    <dgm:pt modelId="{E8E44C6B-7EF0-4543-BE96-4B148DDEF4CB}" type="parTrans" cxnId="{8441AF2D-EC73-40FF-A7CB-39C6457E5F4B}">
      <dgm:prSet/>
      <dgm:spPr/>
      <dgm:t>
        <a:bodyPr/>
        <a:lstStyle/>
        <a:p>
          <a:endParaRPr lang="en-US"/>
        </a:p>
      </dgm:t>
    </dgm:pt>
    <dgm:pt modelId="{B683DFA9-1A1F-494A-BBF9-439105F027C1}" type="sibTrans" cxnId="{8441AF2D-EC73-40FF-A7CB-39C6457E5F4B}">
      <dgm:prSet/>
      <dgm:spPr/>
      <dgm:t>
        <a:bodyPr/>
        <a:lstStyle/>
        <a:p>
          <a:endParaRPr lang="en-US"/>
        </a:p>
      </dgm:t>
    </dgm:pt>
    <dgm:pt modelId="{174EA67E-C36D-4AC6-961F-4A85268B355C}">
      <dgm:prSet/>
      <dgm:spPr/>
      <dgm:t>
        <a:bodyPr/>
        <a:lstStyle/>
        <a:p>
          <a:r>
            <a:rPr lang="en-US"/>
            <a:t>- Inventory Updates</a:t>
          </a:r>
        </a:p>
      </dgm:t>
    </dgm:pt>
    <dgm:pt modelId="{930B7B7C-615E-492D-8382-16C0103FC406}" type="parTrans" cxnId="{13DA6DF0-8F00-455C-9335-FD579ADDBE28}">
      <dgm:prSet/>
      <dgm:spPr/>
      <dgm:t>
        <a:bodyPr/>
        <a:lstStyle/>
        <a:p>
          <a:endParaRPr lang="en-US"/>
        </a:p>
      </dgm:t>
    </dgm:pt>
    <dgm:pt modelId="{B4AF7CD9-C5BA-4377-857C-047A6E0EF2B9}" type="sibTrans" cxnId="{13DA6DF0-8F00-455C-9335-FD579ADDBE28}">
      <dgm:prSet/>
      <dgm:spPr/>
      <dgm:t>
        <a:bodyPr/>
        <a:lstStyle/>
        <a:p>
          <a:endParaRPr lang="en-US"/>
        </a:p>
      </dgm:t>
    </dgm:pt>
    <dgm:pt modelId="{25452678-80F0-4ADE-8F8C-98123DB0FE9B}">
      <dgm:prSet/>
      <dgm:spPr/>
      <dgm:t>
        <a:bodyPr/>
        <a:lstStyle/>
        <a:p>
          <a:r>
            <a:rPr lang="en-US"/>
            <a:t>- Report Generation</a:t>
          </a:r>
        </a:p>
      </dgm:t>
    </dgm:pt>
    <dgm:pt modelId="{17D91AF6-078D-41CA-9CED-52665021F047}" type="parTrans" cxnId="{E31FAD64-938B-4CCF-9328-0AFB7CCC4928}">
      <dgm:prSet/>
      <dgm:spPr/>
      <dgm:t>
        <a:bodyPr/>
        <a:lstStyle/>
        <a:p>
          <a:endParaRPr lang="en-US"/>
        </a:p>
      </dgm:t>
    </dgm:pt>
    <dgm:pt modelId="{B680B328-6F04-46CD-A3FD-1AB76F34E4EB}" type="sibTrans" cxnId="{E31FAD64-938B-4CCF-9328-0AFB7CCC4928}">
      <dgm:prSet/>
      <dgm:spPr/>
      <dgm:t>
        <a:bodyPr/>
        <a:lstStyle/>
        <a:p>
          <a:endParaRPr lang="en-US"/>
        </a:p>
      </dgm:t>
    </dgm:pt>
    <dgm:pt modelId="{8C2A4AE3-F902-4B70-B543-259575156FF8}" type="pres">
      <dgm:prSet presAssocID="{A4F53875-CEA8-4495-88AD-FB7B6652DD01}" presName="root" presStyleCnt="0">
        <dgm:presLayoutVars>
          <dgm:dir/>
          <dgm:resizeHandles val="exact"/>
        </dgm:presLayoutVars>
      </dgm:prSet>
      <dgm:spPr/>
    </dgm:pt>
    <dgm:pt modelId="{9F6812D8-9769-4863-8702-1E6007ED3F61}" type="pres">
      <dgm:prSet presAssocID="{B9E05850-E58E-4887-80BC-5E264DA6DDA3}" presName="compNode" presStyleCnt="0"/>
      <dgm:spPr/>
    </dgm:pt>
    <dgm:pt modelId="{64FBF5B5-3611-4C08-B89A-346FA7FE5D20}" type="pres">
      <dgm:prSet presAssocID="{B9E05850-E58E-4887-80BC-5E264DA6DDA3}" presName="bgRect" presStyleLbl="bgShp" presStyleIdx="0" presStyleCnt="4"/>
      <dgm:spPr/>
    </dgm:pt>
    <dgm:pt modelId="{80A062E4-2245-467E-8865-B148B77855A2}" type="pres">
      <dgm:prSet presAssocID="{B9E05850-E58E-4887-80BC-5E264DA6DD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12D628-6A31-4A09-8CF5-99A78E6C8ED2}" type="pres">
      <dgm:prSet presAssocID="{B9E05850-E58E-4887-80BC-5E264DA6DDA3}" presName="spaceRect" presStyleCnt="0"/>
      <dgm:spPr/>
    </dgm:pt>
    <dgm:pt modelId="{88BE4BEB-FADE-4750-AB9C-82C39FACDF04}" type="pres">
      <dgm:prSet presAssocID="{B9E05850-E58E-4887-80BC-5E264DA6DDA3}" presName="parTx" presStyleLbl="revTx" presStyleIdx="0" presStyleCnt="4">
        <dgm:presLayoutVars>
          <dgm:chMax val="0"/>
          <dgm:chPref val="0"/>
        </dgm:presLayoutVars>
      </dgm:prSet>
      <dgm:spPr/>
    </dgm:pt>
    <dgm:pt modelId="{AC9D88BF-511A-422B-887C-2E66BF894B5A}" type="pres">
      <dgm:prSet presAssocID="{DBAFDFC3-E07D-424C-B500-3E179EC8034E}" presName="sibTrans" presStyleCnt="0"/>
      <dgm:spPr/>
    </dgm:pt>
    <dgm:pt modelId="{3108A00A-0526-4045-BD4A-6DE5FE5B6B35}" type="pres">
      <dgm:prSet presAssocID="{AD002A74-C54B-47A0-A331-598172401D05}" presName="compNode" presStyleCnt="0"/>
      <dgm:spPr/>
    </dgm:pt>
    <dgm:pt modelId="{6CCD24D3-8C83-4311-BC16-4167FA47477E}" type="pres">
      <dgm:prSet presAssocID="{AD002A74-C54B-47A0-A331-598172401D05}" presName="bgRect" presStyleLbl="bgShp" presStyleIdx="1" presStyleCnt="4"/>
      <dgm:spPr/>
    </dgm:pt>
    <dgm:pt modelId="{ACC5047B-51C6-4085-B944-1158C4A57B82}" type="pres">
      <dgm:prSet presAssocID="{AD002A74-C54B-47A0-A331-598172401D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19336F5D-9778-4279-B16A-BC46B173B03A}" type="pres">
      <dgm:prSet presAssocID="{AD002A74-C54B-47A0-A331-598172401D05}" presName="spaceRect" presStyleCnt="0"/>
      <dgm:spPr/>
    </dgm:pt>
    <dgm:pt modelId="{DC3F96E5-7066-4C7C-ABE0-9092875E01B2}" type="pres">
      <dgm:prSet presAssocID="{AD002A74-C54B-47A0-A331-598172401D05}" presName="parTx" presStyleLbl="revTx" presStyleIdx="1" presStyleCnt="4">
        <dgm:presLayoutVars>
          <dgm:chMax val="0"/>
          <dgm:chPref val="0"/>
        </dgm:presLayoutVars>
      </dgm:prSet>
      <dgm:spPr/>
    </dgm:pt>
    <dgm:pt modelId="{CB925A92-1C21-4F68-AA15-A030439978BE}" type="pres">
      <dgm:prSet presAssocID="{B683DFA9-1A1F-494A-BBF9-439105F027C1}" presName="sibTrans" presStyleCnt="0"/>
      <dgm:spPr/>
    </dgm:pt>
    <dgm:pt modelId="{3C3501F4-2FB4-408C-B4FE-832FD1582A8F}" type="pres">
      <dgm:prSet presAssocID="{174EA67E-C36D-4AC6-961F-4A85268B355C}" presName="compNode" presStyleCnt="0"/>
      <dgm:spPr/>
    </dgm:pt>
    <dgm:pt modelId="{294B3A89-96DB-47C5-BC74-4CBACFD931D0}" type="pres">
      <dgm:prSet presAssocID="{174EA67E-C36D-4AC6-961F-4A85268B355C}" presName="bgRect" presStyleLbl="bgShp" presStyleIdx="2" presStyleCnt="4"/>
      <dgm:spPr/>
    </dgm:pt>
    <dgm:pt modelId="{D98D3228-2FB9-41CB-B7D2-59320DF5C266}" type="pres">
      <dgm:prSet presAssocID="{174EA67E-C36D-4AC6-961F-4A85268B3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42A13DFE-DC9C-40E3-884A-44ED3C1D9535}" type="pres">
      <dgm:prSet presAssocID="{174EA67E-C36D-4AC6-961F-4A85268B355C}" presName="spaceRect" presStyleCnt="0"/>
      <dgm:spPr/>
    </dgm:pt>
    <dgm:pt modelId="{4F2D81DA-47C8-45E5-9C61-416531B2D10B}" type="pres">
      <dgm:prSet presAssocID="{174EA67E-C36D-4AC6-961F-4A85268B355C}" presName="parTx" presStyleLbl="revTx" presStyleIdx="2" presStyleCnt="4">
        <dgm:presLayoutVars>
          <dgm:chMax val="0"/>
          <dgm:chPref val="0"/>
        </dgm:presLayoutVars>
      </dgm:prSet>
      <dgm:spPr/>
    </dgm:pt>
    <dgm:pt modelId="{9E5D5340-EDE8-455B-A8CC-78CA05698D04}" type="pres">
      <dgm:prSet presAssocID="{B4AF7CD9-C5BA-4377-857C-047A6E0EF2B9}" presName="sibTrans" presStyleCnt="0"/>
      <dgm:spPr/>
    </dgm:pt>
    <dgm:pt modelId="{30DA92AE-0E4E-4307-9763-86AC8EA282C2}" type="pres">
      <dgm:prSet presAssocID="{25452678-80F0-4ADE-8F8C-98123DB0FE9B}" presName="compNode" presStyleCnt="0"/>
      <dgm:spPr/>
    </dgm:pt>
    <dgm:pt modelId="{19E079F3-2BE1-493D-A7B7-BAE19BC4AE12}" type="pres">
      <dgm:prSet presAssocID="{25452678-80F0-4ADE-8F8C-98123DB0FE9B}" presName="bgRect" presStyleLbl="bgShp" presStyleIdx="3" presStyleCnt="4"/>
      <dgm:spPr/>
    </dgm:pt>
    <dgm:pt modelId="{8E77555D-39A4-48DB-BD82-2C0C98749743}" type="pres">
      <dgm:prSet presAssocID="{25452678-80F0-4ADE-8F8C-98123DB0FE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89E9098-C3D0-4952-89B6-838EA6038167}" type="pres">
      <dgm:prSet presAssocID="{25452678-80F0-4ADE-8F8C-98123DB0FE9B}" presName="spaceRect" presStyleCnt="0"/>
      <dgm:spPr/>
    </dgm:pt>
    <dgm:pt modelId="{434AA2DA-ADD9-4A8C-B53B-74236A23A043}" type="pres">
      <dgm:prSet presAssocID="{25452678-80F0-4ADE-8F8C-98123DB0FE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441AF2D-EC73-40FF-A7CB-39C6457E5F4B}" srcId="{A4F53875-CEA8-4495-88AD-FB7B6652DD01}" destId="{AD002A74-C54B-47A0-A331-598172401D05}" srcOrd="1" destOrd="0" parTransId="{E8E44C6B-7EF0-4543-BE96-4B148DDEF4CB}" sibTransId="{B683DFA9-1A1F-494A-BBF9-439105F027C1}"/>
    <dgm:cxn modelId="{E31FAD64-938B-4CCF-9328-0AFB7CCC4928}" srcId="{A4F53875-CEA8-4495-88AD-FB7B6652DD01}" destId="{25452678-80F0-4ADE-8F8C-98123DB0FE9B}" srcOrd="3" destOrd="0" parTransId="{17D91AF6-078D-41CA-9CED-52665021F047}" sibTransId="{B680B328-6F04-46CD-A3FD-1AB76F34E4EB}"/>
    <dgm:cxn modelId="{F7119A7E-4259-45EC-8113-6E8A0D5E07C0}" srcId="{A4F53875-CEA8-4495-88AD-FB7B6652DD01}" destId="{B9E05850-E58E-4887-80BC-5E264DA6DDA3}" srcOrd="0" destOrd="0" parTransId="{E5743A0D-EAD6-49A1-852A-91D85E657E1D}" sibTransId="{DBAFDFC3-E07D-424C-B500-3E179EC8034E}"/>
    <dgm:cxn modelId="{B0D70A89-6690-480A-8BB0-89644D9301BB}" type="presOf" srcId="{B9E05850-E58E-4887-80BC-5E264DA6DDA3}" destId="{88BE4BEB-FADE-4750-AB9C-82C39FACDF04}" srcOrd="0" destOrd="0" presId="urn:microsoft.com/office/officeart/2018/2/layout/IconVerticalSolidList"/>
    <dgm:cxn modelId="{CE6EE18E-6EDA-4253-8C85-250DDBEE73FB}" type="presOf" srcId="{AD002A74-C54B-47A0-A331-598172401D05}" destId="{DC3F96E5-7066-4C7C-ABE0-9092875E01B2}" srcOrd="0" destOrd="0" presId="urn:microsoft.com/office/officeart/2018/2/layout/IconVerticalSolidList"/>
    <dgm:cxn modelId="{1FDBD7A1-FB7F-4C93-A4FE-3E2A2F1B66E6}" type="presOf" srcId="{25452678-80F0-4ADE-8F8C-98123DB0FE9B}" destId="{434AA2DA-ADD9-4A8C-B53B-74236A23A043}" srcOrd="0" destOrd="0" presId="urn:microsoft.com/office/officeart/2018/2/layout/IconVerticalSolidList"/>
    <dgm:cxn modelId="{539CBAB7-5DAD-4404-9B6D-4D6CD3E82338}" type="presOf" srcId="{A4F53875-CEA8-4495-88AD-FB7B6652DD01}" destId="{8C2A4AE3-F902-4B70-B543-259575156FF8}" srcOrd="0" destOrd="0" presId="urn:microsoft.com/office/officeart/2018/2/layout/IconVerticalSolidList"/>
    <dgm:cxn modelId="{13DA6DF0-8F00-455C-9335-FD579ADDBE28}" srcId="{A4F53875-CEA8-4495-88AD-FB7B6652DD01}" destId="{174EA67E-C36D-4AC6-961F-4A85268B355C}" srcOrd="2" destOrd="0" parTransId="{930B7B7C-615E-492D-8382-16C0103FC406}" sibTransId="{B4AF7CD9-C5BA-4377-857C-047A6E0EF2B9}"/>
    <dgm:cxn modelId="{5D3637F5-2BA5-4AE2-9A21-E4C6F1F8FFF6}" type="presOf" srcId="{174EA67E-C36D-4AC6-961F-4A85268B355C}" destId="{4F2D81DA-47C8-45E5-9C61-416531B2D10B}" srcOrd="0" destOrd="0" presId="urn:microsoft.com/office/officeart/2018/2/layout/IconVerticalSolidList"/>
    <dgm:cxn modelId="{3D06DFBD-2B6D-4DBD-8FEB-91772C101F48}" type="presParOf" srcId="{8C2A4AE3-F902-4B70-B543-259575156FF8}" destId="{9F6812D8-9769-4863-8702-1E6007ED3F61}" srcOrd="0" destOrd="0" presId="urn:microsoft.com/office/officeart/2018/2/layout/IconVerticalSolidList"/>
    <dgm:cxn modelId="{4F54AC70-DA5C-436E-B9B6-0935F443DD0F}" type="presParOf" srcId="{9F6812D8-9769-4863-8702-1E6007ED3F61}" destId="{64FBF5B5-3611-4C08-B89A-346FA7FE5D20}" srcOrd="0" destOrd="0" presId="urn:microsoft.com/office/officeart/2018/2/layout/IconVerticalSolidList"/>
    <dgm:cxn modelId="{39E42CFD-686A-4762-9F48-91FAE38F98B8}" type="presParOf" srcId="{9F6812D8-9769-4863-8702-1E6007ED3F61}" destId="{80A062E4-2245-467E-8865-B148B77855A2}" srcOrd="1" destOrd="0" presId="urn:microsoft.com/office/officeart/2018/2/layout/IconVerticalSolidList"/>
    <dgm:cxn modelId="{C82992A6-3073-4C2C-875A-AA0344CC22B6}" type="presParOf" srcId="{9F6812D8-9769-4863-8702-1E6007ED3F61}" destId="{6012D628-6A31-4A09-8CF5-99A78E6C8ED2}" srcOrd="2" destOrd="0" presId="urn:microsoft.com/office/officeart/2018/2/layout/IconVerticalSolidList"/>
    <dgm:cxn modelId="{587621E9-F886-4B8F-9A2C-404E4BAC1B94}" type="presParOf" srcId="{9F6812D8-9769-4863-8702-1E6007ED3F61}" destId="{88BE4BEB-FADE-4750-AB9C-82C39FACDF04}" srcOrd="3" destOrd="0" presId="urn:microsoft.com/office/officeart/2018/2/layout/IconVerticalSolidList"/>
    <dgm:cxn modelId="{92C94D51-E030-4107-9B7B-DB08394D9EEC}" type="presParOf" srcId="{8C2A4AE3-F902-4B70-B543-259575156FF8}" destId="{AC9D88BF-511A-422B-887C-2E66BF894B5A}" srcOrd="1" destOrd="0" presId="urn:microsoft.com/office/officeart/2018/2/layout/IconVerticalSolidList"/>
    <dgm:cxn modelId="{C365B31C-5AB2-4984-B9A9-D466CB076B23}" type="presParOf" srcId="{8C2A4AE3-F902-4B70-B543-259575156FF8}" destId="{3108A00A-0526-4045-BD4A-6DE5FE5B6B35}" srcOrd="2" destOrd="0" presId="urn:microsoft.com/office/officeart/2018/2/layout/IconVerticalSolidList"/>
    <dgm:cxn modelId="{3D4B1325-A4C1-412D-8C95-1ABED1E6949C}" type="presParOf" srcId="{3108A00A-0526-4045-BD4A-6DE5FE5B6B35}" destId="{6CCD24D3-8C83-4311-BC16-4167FA47477E}" srcOrd="0" destOrd="0" presId="urn:microsoft.com/office/officeart/2018/2/layout/IconVerticalSolidList"/>
    <dgm:cxn modelId="{78189B22-CC6E-4D49-B7F4-28BE9AC4B0D8}" type="presParOf" srcId="{3108A00A-0526-4045-BD4A-6DE5FE5B6B35}" destId="{ACC5047B-51C6-4085-B944-1158C4A57B82}" srcOrd="1" destOrd="0" presId="urn:microsoft.com/office/officeart/2018/2/layout/IconVerticalSolidList"/>
    <dgm:cxn modelId="{E0D75916-FD56-4797-A242-A56087D187AA}" type="presParOf" srcId="{3108A00A-0526-4045-BD4A-6DE5FE5B6B35}" destId="{19336F5D-9778-4279-B16A-BC46B173B03A}" srcOrd="2" destOrd="0" presId="urn:microsoft.com/office/officeart/2018/2/layout/IconVerticalSolidList"/>
    <dgm:cxn modelId="{157C9E06-F489-474C-9DB3-DA9519FFB80C}" type="presParOf" srcId="{3108A00A-0526-4045-BD4A-6DE5FE5B6B35}" destId="{DC3F96E5-7066-4C7C-ABE0-9092875E01B2}" srcOrd="3" destOrd="0" presId="urn:microsoft.com/office/officeart/2018/2/layout/IconVerticalSolidList"/>
    <dgm:cxn modelId="{AD8C598F-5A19-4A70-A41E-6FC9A39AF24B}" type="presParOf" srcId="{8C2A4AE3-F902-4B70-B543-259575156FF8}" destId="{CB925A92-1C21-4F68-AA15-A030439978BE}" srcOrd="3" destOrd="0" presId="urn:microsoft.com/office/officeart/2018/2/layout/IconVerticalSolidList"/>
    <dgm:cxn modelId="{80D55508-FDB0-4C1C-8FFD-2BBACC7997F7}" type="presParOf" srcId="{8C2A4AE3-F902-4B70-B543-259575156FF8}" destId="{3C3501F4-2FB4-408C-B4FE-832FD1582A8F}" srcOrd="4" destOrd="0" presId="urn:microsoft.com/office/officeart/2018/2/layout/IconVerticalSolidList"/>
    <dgm:cxn modelId="{D8F2EF53-5993-4220-9D73-D284C8D41E60}" type="presParOf" srcId="{3C3501F4-2FB4-408C-B4FE-832FD1582A8F}" destId="{294B3A89-96DB-47C5-BC74-4CBACFD931D0}" srcOrd="0" destOrd="0" presId="urn:microsoft.com/office/officeart/2018/2/layout/IconVerticalSolidList"/>
    <dgm:cxn modelId="{AAFEEE45-17C4-4AF8-A4EF-48B4D5382747}" type="presParOf" srcId="{3C3501F4-2FB4-408C-B4FE-832FD1582A8F}" destId="{D98D3228-2FB9-41CB-B7D2-59320DF5C266}" srcOrd="1" destOrd="0" presId="urn:microsoft.com/office/officeart/2018/2/layout/IconVerticalSolidList"/>
    <dgm:cxn modelId="{65BDEDCC-29BF-4148-B9C2-88B8D1DDE199}" type="presParOf" srcId="{3C3501F4-2FB4-408C-B4FE-832FD1582A8F}" destId="{42A13DFE-DC9C-40E3-884A-44ED3C1D9535}" srcOrd="2" destOrd="0" presId="urn:microsoft.com/office/officeart/2018/2/layout/IconVerticalSolidList"/>
    <dgm:cxn modelId="{7E13B26A-50E8-4602-A47A-743B2CAC1285}" type="presParOf" srcId="{3C3501F4-2FB4-408C-B4FE-832FD1582A8F}" destId="{4F2D81DA-47C8-45E5-9C61-416531B2D10B}" srcOrd="3" destOrd="0" presId="urn:microsoft.com/office/officeart/2018/2/layout/IconVerticalSolidList"/>
    <dgm:cxn modelId="{061BB6C9-EEE2-4A76-A048-AD0FACE37CA5}" type="presParOf" srcId="{8C2A4AE3-F902-4B70-B543-259575156FF8}" destId="{9E5D5340-EDE8-455B-A8CC-78CA05698D04}" srcOrd="5" destOrd="0" presId="urn:microsoft.com/office/officeart/2018/2/layout/IconVerticalSolidList"/>
    <dgm:cxn modelId="{2DD20089-D9F0-446E-BE14-62569F1ED5AC}" type="presParOf" srcId="{8C2A4AE3-F902-4B70-B543-259575156FF8}" destId="{30DA92AE-0E4E-4307-9763-86AC8EA282C2}" srcOrd="6" destOrd="0" presId="urn:microsoft.com/office/officeart/2018/2/layout/IconVerticalSolidList"/>
    <dgm:cxn modelId="{B1963F2A-8DB7-4CD9-A6AF-753A68178126}" type="presParOf" srcId="{30DA92AE-0E4E-4307-9763-86AC8EA282C2}" destId="{19E079F3-2BE1-493D-A7B7-BAE19BC4AE12}" srcOrd="0" destOrd="0" presId="urn:microsoft.com/office/officeart/2018/2/layout/IconVerticalSolidList"/>
    <dgm:cxn modelId="{FB941B6D-F156-42F9-9676-FC575C9A0CA4}" type="presParOf" srcId="{30DA92AE-0E4E-4307-9763-86AC8EA282C2}" destId="{8E77555D-39A4-48DB-BD82-2C0C98749743}" srcOrd="1" destOrd="0" presId="urn:microsoft.com/office/officeart/2018/2/layout/IconVerticalSolidList"/>
    <dgm:cxn modelId="{8592A404-A972-4D84-A244-3BFA1B4D141D}" type="presParOf" srcId="{30DA92AE-0E4E-4307-9763-86AC8EA282C2}" destId="{A89E9098-C3D0-4952-89B6-838EA6038167}" srcOrd="2" destOrd="0" presId="urn:microsoft.com/office/officeart/2018/2/layout/IconVerticalSolidList"/>
    <dgm:cxn modelId="{64110BB6-2C81-4706-812A-4D38C5B827DE}" type="presParOf" srcId="{30DA92AE-0E4E-4307-9763-86AC8EA282C2}" destId="{434AA2DA-ADD9-4A8C-B53B-74236A23A0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7AA5AFA-276D-424B-9556-592B1694C4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36633-3F3A-4BA2-8F14-0212CB238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 Representation of:</a:t>
          </a:r>
        </a:p>
      </dgm:t>
    </dgm:pt>
    <dgm:pt modelId="{7B90BDA7-E999-4423-982C-E71231778A48}" type="parTrans" cxnId="{65C47CEF-2BE8-450E-ACC8-C48BF6C7539A}">
      <dgm:prSet/>
      <dgm:spPr/>
      <dgm:t>
        <a:bodyPr/>
        <a:lstStyle/>
        <a:p>
          <a:endParaRPr lang="en-US"/>
        </a:p>
      </dgm:t>
    </dgm:pt>
    <dgm:pt modelId="{06AEF3FF-2A86-4718-9055-723045C85BE7}" type="sibTrans" cxnId="{65C47CEF-2BE8-450E-ACC8-C48BF6C7539A}">
      <dgm:prSet/>
      <dgm:spPr/>
      <dgm:t>
        <a:bodyPr/>
        <a:lstStyle/>
        <a:p>
          <a:endParaRPr lang="en-US"/>
        </a:p>
      </dgm:t>
    </dgm:pt>
    <dgm:pt modelId="{9947313F-C028-4DAC-911F-E77BE30A78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Order Processing Logic</a:t>
          </a:r>
        </a:p>
      </dgm:t>
    </dgm:pt>
    <dgm:pt modelId="{B6BC69F1-40C6-407D-BE5C-FFD0D896A0C3}" type="parTrans" cxnId="{6FCA4AE5-A6D3-4297-96D7-7C76F086E351}">
      <dgm:prSet/>
      <dgm:spPr/>
      <dgm:t>
        <a:bodyPr/>
        <a:lstStyle/>
        <a:p>
          <a:endParaRPr lang="en-US"/>
        </a:p>
      </dgm:t>
    </dgm:pt>
    <dgm:pt modelId="{11A26853-9A7A-4129-9381-F4269C1CCA10}" type="sibTrans" cxnId="{6FCA4AE5-A6D3-4297-96D7-7C76F086E351}">
      <dgm:prSet/>
      <dgm:spPr/>
      <dgm:t>
        <a:bodyPr/>
        <a:lstStyle/>
        <a:p>
          <a:endParaRPr lang="en-US"/>
        </a:p>
      </dgm:t>
    </dgm:pt>
    <dgm:pt modelId="{B5173AE1-4591-4C9E-AE4C-809F8F38EE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Decision-Making Steps</a:t>
          </a:r>
        </a:p>
      </dgm:t>
    </dgm:pt>
    <dgm:pt modelId="{73DD578A-4FA2-4AD9-B6CF-EDCD295E72DD}" type="parTrans" cxnId="{DD7DA72F-B1DE-4DDF-ACDA-09F439F05BA5}">
      <dgm:prSet/>
      <dgm:spPr/>
      <dgm:t>
        <a:bodyPr/>
        <a:lstStyle/>
        <a:p>
          <a:endParaRPr lang="en-US"/>
        </a:p>
      </dgm:t>
    </dgm:pt>
    <dgm:pt modelId="{A7F33273-8E2D-42EC-BBCA-67566C434479}" type="sibTrans" cxnId="{DD7DA72F-B1DE-4DDF-ACDA-09F439F05BA5}">
      <dgm:prSet/>
      <dgm:spPr/>
      <dgm:t>
        <a:bodyPr/>
        <a:lstStyle/>
        <a:p>
          <a:endParaRPr lang="en-US"/>
        </a:p>
      </dgm:t>
    </dgm:pt>
    <dgm:pt modelId="{86C5007B-55BD-46D0-B94A-FDCCD1F4A0C4}" type="pres">
      <dgm:prSet presAssocID="{C7AA5AFA-276D-424B-9556-592B1694C4C7}" presName="root" presStyleCnt="0">
        <dgm:presLayoutVars>
          <dgm:dir/>
          <dgm:resizeHandles val="exact"/>
        </dgm:presLayoutVars>
      </dgm:prSet>
      <dgm:spPr/>
    </dgm:pt>
    <dgm:pt modelId="{DD5DF702-D451-4C93-B59B-725A80378F13}" type="pres">
      <dgm:prSet presAssocID="{BEC36633-3F3A-4BA2-8F14-0212CB2381FA}" presName="compNode" presStyleCnt="0"/>
      <dgm:spPr/>
    </dgm:pt>
    <dgm:pt modelId="{1A8C119F-84C2-4694-8753-2722A5CB3CD3}" type="pres">
      <dgm:prSet presAssocID="{BEC36633-3F3A-4BA2-8F14-0212CB2381FA}" presName="bgRect" presStyleLbl="bgShp" presStyleIdx="0" presStyleCnt="3"/>
      <dgm:spPr/>
    </dgm:pt>
    <dgm:pt modelId="{B25DC387-C14F-4133-BDA6-3E6A524B3280}" type="pres">
      <dgm:prSet presAssocID="{BEC36633-3F3A-4BA2-8F14-0212CB2381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C762805-C9D6-4BA4-80DD-ED139579CE10}" type="pres">
      <dgm:prSet presAssocID="{BEC36633-3F3A-4BA2-8F14-0212CB2381FA}" presName="spaceRect" presStyleCnt="0"/>
      <dgm:spPr/>
    </dgm:pt>
    <dgm:pt modelId="{74FA2A46-B56B-4394-86BC-01A001E8C05C}" type="pres">
      <dgm:prSet presAssocID="{BEC36633-3F3A-4BA2-8F14-0212CB2381FA}" presName="parTx" presStyleLbl="revTx" presStyleIdx="0" presStyleCnt="3">
        <dgm:presLayoutVars>
          <dgm:chMax val="0"/>
          <dgm:chPref val="0"/>
        </dgm:presLayoutVars>
      </dgm:prSet>
      <dgm:spPr/>
    </dgm:pt>
    <dgm:pt modelId="{2AE94693-3201-4FB4-8B96-80BB2157662F}" type="pres">
      <dgm:prSet presAssocID="{06AEF3FF-2A86-4718-9055-723045C85BE7}" presName="sibTrans" presStyleCnt="0"/>
      <dgm:spPr/>
    </dgm:pt>
    <dgm:pt modelId="{FA82A66B-A202-4C85-82F6-5A7F59355AE9}" type="pres">
      <dgm:prSet presAssocID="{9947313F-C028-4DAC-911F-E77BE30A78EE}" presName="compNode" presStyleCnt="0"/>
      <dgm:spPr/>
    </dgm:pt>
    <dgm:pt modelId="{F09B4DC8-3EAC-4179-9EEC-AF5603D261BF}" type="pres">
      <dgm:prSet presAssocID="{9947313F-C028-4DAC-911F-E77BE30A78EE}" presName="bgRect" presStyleLbl="bgShp" presStyleIdx="1" presStyleCnt="3"/>
      <dgm:spPr/>
    </dgm:pt>
    <dgm:pt modelId="{822EB7C1-A985-4EDA-BE86-AEAC3F31A574}" type="pres">
      <dgm:prSet presAssocID="{9947313F-C028-4DAC-911F-E77BE30A78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3E30D65-A7B2-419D-9CA3-CCE7DB394FB2}" type="pres">
      <dgm:prSet presAssocID="{9947313F-C028-4DAC-911F-E77BE30A78EE}" presName="spaceRect" presStyleCnt="0"/>
      <dgm:spPr/>
    </dgm:pt>
    <dgm:pt modelId="{D75E0E8D-BBB3-4B80-8614-39A5689AF0EB}" type="pres">
      <dgm:prSet presAssocID="{9947313F-C028-4DAC-911F-E77BE30A78EE}" presName="parTx" presStyleLbl="revTx" presStyleIdx="1" presStyleCnt="3">
        <dgm:presLayoutVars>
          <dgm:chMax val="0"/>
          <dgm:chPref val="0"/>
        </dgm:presLayoutVars>
      </dgm:prSet>
      <dgm:spPr/>
    </dgm:pt>
    <dgm:pt modelId="{CCA5D332-69AD-471C-8D65-2EE11AB5A4A1}" type="pres">
      <dgm:prSet presAssocID="{11A26853-9A7A-4129-9381-F4269C1CCA10}" presName="sibTrans" presStyleCnt="0"/>
      <dgm:spPr/>
    </dgm:pt>
    <dgm:pt modelId="{D54A8EEA-D62A-4FAB-9B15-5158E81AF400}" type="pres">
      <dgm:prSet presAssocID="{B5173AE1-4591-4C9E-AE4C-809F8F38EE2A}" presName="compNode" presStyleCnt="0"/>
      <dgm:spPr/>
    </dgm:pt>
    <dgm:pt modelId="{EC5CB559-012A-49A7-AA32-A778BFF4C1AD}" type="pres">
      <dgm:prSet presAssocID="{B5173AE1-4591-4C9E-AE4C-809F8F38EE2A}" presName="bgRect" presStyleLbl="bgShp" presStyleIdx="2" presStyleCnt="3"/>
      <dgm:spPr/>
    </dgm:pt>
    <dgm:pt modelId="{2CF98B49-FFAF-4B13-A15C-22CBB68FA38E}" type="pres">
      <dgm:prSet presAssocID="{B5173AE1-4591-4C9E-AE4C-809F8F38EE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839A84AE-9F9D-4E04-A34C-798F9F55AB39}" type="pres">
      <dgm:prSet presAssocID="{B5173AE1-4591-4C9E-AE4C-809F8F38EE2A}" presName="spaceRect" presStyleCnt="0"/>
      <dgm:spPr/>
    </dgm:pt>
    <dgm:pt modelId="{78007021-18BC-4629-9EA5-D388162A277A}" type="pres">
      <dgm:prSet presAssocID="{B5173AE1-4591-4C9E-AE4C-809F8F38EE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7DA72F-B1DE-4DDF-ACDA-09F439F05BA5}" srcId="{C7AA5AFA-276D-424B-9556-592B1694C4C7}" destId="{B5173AE1-4591-4C9E-AE4C-809F8F38EE2A}" srcOrd="2" destOrd="0" parTransId="{73DD578A-4FA2-4AD9-B6CF-EDCD295E72DD}" sibTransId="{A7F33273-8E2D-42EC-BBCA-67566C434479}"/>
    <dgm:cxn modelId="{64BF3F3F-0348-4F0D-8E5D-3F56D6B84087}" type="presOf" srcId="{BEC36633-3F3A-4BA2-8F14-0212CB2381FA}" destId="{74FA2A46-B56B-4394-86BC-01A001E8C05C}" srcOrd="0" destOrd="0" presId="urn:microsoft.com/office/officeart/2018/2/layout/IconVerticalSolidList"/>
    <dgm:cxn modelId="{3E221A6A-8F48-4A7F-98F3-A2CF7E8CC7BC}" type="presOf" srcId="{9947313F-C028-4DAC-911F-E77BE30A78EE}" destId="{D75E0E8D-BBB3-4B80-8614-39A5689AF0EB}" srcOrd="0" destOrd="0" presId="urn:microsoft.com/office/officeart/2018/2/layout/IconVerticalSolidList"/>
    <dgm:cxn modelId="{DB33987F-99A9-4525-B08A-F73A640C7D23}" type="presOf" srcId="{B5173AE1-4591-4C9E-AE4C-809F8F38EE2A}" destId="{78007021-18BC-4629-9EA5-D388162A277A}" srcOrd="0" destOrd="0" presId="urn:microsoft.com/office/officeart/2018/2/layout/IconVerticalSolidList"/>
    <dgm:cxn modelId="{0B57FAE1-2AA0-41E3-88C3-8A0B5F9548BE}" type="presOf" srcId="{C7AA5AFA-276D-424B-9556-592B1694C4C7}" destId="{86C5007B-55BD-46D0-B94A-FDCCD1F4A0C4}" srcOrd="0" destOrd="0" presId="urn:microsoft.com/office/officeart/2018/2/layout/IconVerticalSolidList"/>
    <dgm:cxn modelId="{6FCA4AE5-A6D3-4297-96D7-7C76F086E351}" srcId="{C7AA5AFA-276D-424B-9556-592B1694C4C7}" destId="{9947313F-C028-4DAC-911F-E77BE30A78EE}" srcOrd="1" destOrd="0" parTransId="{B6BC69F1-40C6-407D-BE5C-FFD0D896A0C3}" sibTransId="{11A26853-9A7A-4129-9381-F4269C1CCA10}"/>
    <dgm:cxn modelId="{65C47CEF-2BE8-450E-ACC8-C48BF6C7539A}" srcId="{C7AA5AFA-276D-424B-9556-592B1694C4C7}" destId="{BEC36633-3F3A-4BA2-8F14-0212CB2381FA}" srcOrd="0" destOrd="0" parTransId="{7B90BDA7-E999-4423-982C-E71231778A48}" sibTransId="{06AEF3FF-2A86-4718-9055-723045C85BE7}"/>
    <dgm:cxn modelId="{108246AC-2E0C-4A93-A689-F38D397BD905}" type="presParOf" srcId="{86C5007B-55BD-46D0-B94A-FDCCD1F4A0C4}" destId="{DD5DF702-D451-4C93-B59B-725A80378F13}" srcOrd="0" destOrd="0" presId="urn:microsoft.com/office/officeart/2018/2/layout/IconVerticalSolidList"/>
    <dgm:cxn modelId="{F2076715-987B-43F2-8024-C977B7D2E74E}" type="presParOf" srcId="{DD5DF702-D451-4C93-B59B-725A80378F13}" destId="{1A8C119F-84C2-4694-8753-2722A5CB3CD3}" srcOrd="0" destOrd="0" presId="urn:microsoft.com/office/officeart/2018/2/layout/IconVerticalSolidList"/>
    <dgm:cxn modelId="{85297225-6818-496B-9C62-93A5DDEEE234}" type="presParOf" srcId="{DD5DF702-D451-4C93-B59B-725A80378F13}" destId="{B25DC387-C14F-4133-BDA6-3E6A524B3280}" srcOrd="1" destOrd="0" presId="urn:microsoft.com/office/officeart/2018/2/layout/IconVerticalSolidList"/>
    <dgm:cxn modelId="{DB0A8741-F1EE-4872-8266-CAFC6213E51D}" type="presParOf" srcId="{DD5DF702-D451-4C93-B59B-725A80378F13}" destId="{DC762805-C9D6-4BA4-80DD-ED139579CE10}" srcOrd="2" destOrd="0" presId="urn:microsoft.com/office/officeart/2018/2/layout/IconVerticalSolidList"/>
    <dgm:cxn modelId="{D5F07E65-4E50-4E58-A03F-9B7BF600A465}" type="presParOf" srcId="{DD5DF702-D451-4C93-B59B-725A80378F13}" destId="{74FA2A46-B56B-4394-86BC-01A001E8C05C}" srcOrd="3" destOrd="0" presId="urn:microsoft.com/office/officeart/2018/2/layout/IconVerticalSolidList"/>
    <dgm:cxn modelId="{19158FD1-8058-49FC-BA5E-DB0FEC08EB3F}" type="presParOf" srcId="{86C5007B-55BD-46D0-B94A-FDCCD1F4A0C4}" destId="{2AE94693-3201-4FB4-8B96-80BB2157662F}" srcOrd="1" destOrd="0" presId="urn:microsoft.com/office/officeart/2018/2/layout/IconVerticalSolidList"/>
    <dgm:cxn modelId="{E5983D66-A648-4285-B6CC-F291BC8461E3}" type="presParOf" srcId="{86C5007B-55BD-46D0-B94A-FDCCD1F4A0C4}" destId="{FA82A66B-A202-4C85-82F6-5A7F59355AE9}" srcOrd="2" destOrd="0" presId="urn:microsoft.com/office/officeart/2018/2/layout/IconVerticalSolidList"/>
    <dgm:cxn modelId="{53F82E0F-48FE-4434-8479-E39DBEC4602C}" type="presParOf" srcId="{FA82A66B-A202-4C85-82F6-5A7F59355AE9}" destId="{F09B4DC8-3EAC-4179-9EEC-AF5603D261BF}" srcOrd="0" destOrd="0" presId="urn:microsoft.com/office/officeart/2018/2/layout/IconVerticalSolidList"/>
    <dgm:cxn modelId="{AF0EED89-8319-4C38-8EB8-3979DFC3C144}" type="presParOf" srcId="{FA82A66B-A202-4C85-82F6-5A7F59355AE9}" destId="{822EB7C1-A985-4EDA-BE86-AEAC3F31A574}" srcOrd="1" destOrd="0" presId="urn:microsoft.com/office/officeart/2018/2/layout/IconVerticalSolidList"/>
    <dgm:cxn modelId="{2D74080A-219E-4ED8-A7ED-3A0B3AB624EF}" type="presParOf" srcId="{FA82A66B-A202-4C85-82F6-5A7F59355AE9}" destId="{F3E30D65-A7B2-419D-9CA3-CCE7DB394FB2}" srcOrd="2" destOrd="0" presId="urn:microsoft.com/office/officeart/2018/2/layout/IconVerticalSolidList"/>
    <dgm:cxn modelId="{AEF0A2EC-E3FE-48CD-8051-27660AF079CB}" type="presParOf" srcId="{FA82A66B-A202-4C85-82F6-5A7F59355AE9}" destId="{D75E0E8D-BBB3-4B80-8614-39A5689AF0EB}" srcOrd="3" destOrd="0" presId="urn:microsoft.com/office/officeart/2018/2/layout/IconVerticalSolidList"/>
    <dgm:cxn modelId="{8B2D0C1D-7299-4E0A-AD2F-A9B4714759F4}" type="presParOf" srcId="{86C5007B-55BD-46D0-B94A-FDCCD1F4A0C4}" destId="{CCA5D332-69AD-471C-8D65-2EE11AB5A4A1}" srcOrd="3" destOrd="0" presId="urn:microsoft.com/office/officeart/2018/2/layout/IconVerticalSolidList"/>
    <dgm:cxn modelId="{090CD0C4-7584-4898-A902-0D8DF373D6EA}" type="presParOf" srcId="{86C5007B-55BD-46D0-B94A-FDCCD1F4A0C4}" destId="{D54A8EEA-D62A-4FAB-9B15-5158E81AF400}" srcOrd="4" destOrd="0" presId="urn:microsoft.com/office/officeart/2018/2/layout/IconVerticalSolidList"/>
    <dgm:cxn modelId="{E14C684C-834D-4613-8E35-EEE8675D8260}" type="presParOf" srcId="{D54A8EEA-D62A-4FAB-9B15-5158E81AF400}" destId="{EC5CB559-012A-49A7-AA32-A778BFF4C1AD}" srcOrd="0" destOrd="0" presId="urn:microsoft.com/office/officeart/2018/2/layout/IconVerticalSolidList"/>
    <dgm:cxn modelId="{41FB481D-D1C8-41D5-A4B0-D2E357416596}" type="presParOf" srcId="{D54A8EEA-D62A-4FAB-9B15-5158E81AF400}" destId="{2CF98B49-FFAF-4B13-A15C-22CBB68FA38E}" srcOrd="1" destOrd="0" presId="urn:microsoft.com/office/officeart/2018/2/layout/IconVerticalSolidList"/>
    <dgm:cxn modelId="{EF469CD7-2D7B-4A3C-BF88-58B0135590C9}" type="presParOf" srcId="{D54A8EEA-D62A-4FAB-9B15-5158E81AF400}" destId="{839A84AE-9F9D-4E04-A34C-798F9F55AB39}" srcOrd="2" destOrd="0" presId="urn:microsoft.com/office/officeart/2018/2/layout/IconVerticalSolidList"/>
    <dgm:cxn modelId="{D4E8EB37-B740-4DC6-9504-39BABD9F3FDD}" type="presParOf" srcId="{D54A8EEA-D62A-4FAB-9B15-5158E81AF400}" destId="{78007021-18BC-4629-9EA5-D388162A27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36DB7B-6932-40E1-A1C3-25CBE18C85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4C4A1E-9C24-4B88-A5F2-603AD82217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Writing Clean and Efficient Code</a:t>
          </a:r>
        </a:p>
      </dgm:t>
    </dgm:pt>
    <dgm:pt modelId="{461B8794-2E2D-4A35-80DF-CA5CFE2C5B0E}" type="parTrans" cxnId="{824B7794-CDE2-4070-A571-029030C33EF9}">
      <dgm:prSet/>
      <dgm:spPr/>
      <dgm:t>
        <a:bodyPr/>
        <a:lstStyle/>
        <a:p>
          <a:endParaRPr lang="en-US"/>
        </a:p>
      </dgm:t>
    </dgm:pt>
    <dgm:pt modelId="{2C61B2A2-026E-44E7-B61C-16E3C4E74330}" type="sibTrans" cxnId="{824B7794-CDE2-4070-A571-029030C33EF9}">
      <dgm:prSet/>
      <dgm:spPr/>
      <dgm:t>
        <a:bodyPr/>
        <a:lstStyle/>
        <a:p>
          <a:endParaRPr lang="en-US"/>
        </a:p>
      </dgm:t>
    </dgm:pt>
    <dgm:pt modelId="{096D3581-49A8-42EC-A138-52C1D4C03B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Ensuring Scalability and Maintainability</a:t>
          </a:r>
        </a:p>
      </dgm:t>
    </dgm:pt>
    <dgm:pt modelId="{04505E59-B7B6-4E29-A592-D0BBCBC5BF05}" type="parTrans" cxnId="{5F59E591-DE6C-4DE4-80E4-09AAA36F142E}">
      <dgm:prSet/>
      <dgm:spPr/>
      <dgm:t>
        <a:bodyPr/>
        <a:lstStyle/>
        <a:p>
          <a:endParaRPr lang="en-US"/>
        </a:p>
      </dgm:t>
    </dgm:pt>
    <dgm:pt modelId="{3080C9E0-BD2E-4CDC-8C2D-55D623A6FA26}" type="sibTrans" cxnId="{5F59E591-DE6C-4DE4-80E4-09AAA36F142E}">
      <dgm:prSet/>
      <dgm:spPr/>
      <dgm:t>
        <a:bodyPr/>
        <a:lstStyle/>
        <a:p>
          <a:endParaRPr lang="en-US"/>
        </a:p>
      </dgm:t>
    </dgm:pt>
    <dgm:pt modelId="{EA42A6E0-0875-41D1-8908-58CA9219A411}" type="pres">
      <dgm:prSet presAssocID="{DF36DB7B-6932-40E1-A1C3-25CBE18C85A1}" presName="root" presStyleCnt="0">
        <dgm:presLayoutVars>
          <dgm:dir/>
          <dgm:resizeHandles val="exact"/>
        </dgm:presLayoutVars>
      </dgm:prSet>
      <dgm:spPr/>
    </dgm:pt>
    <dgm:pt modelId="{66725770-C3AB-497D-A821-B9A8C523785A}" type="pres">
      <dgm:prSet presAssocID="{6E4C4A1E-9C24-4B88-A5F2-603AD82217A9}" presName="compNode" presStyleCnt="0"/>
      <dgm:spPr/>
    </dgm:pt>
    <dgm:pt modelId="{6D1C436B-1863-4B94-B715-3C5EC3CDE440}" type="pres">
      <dgm:prSet presAssocID="{6E4C4A1E-9C24-4B88-A5F2-603AD82217A9}" presName="bgRect" presStyleLbl="bgShp" presStyleIdx="0" presStyleCnt="2"/>
      <dgm:spPr/>
    </dgm:pt>
    <dgm:pt modelId="{5DBCB056-3747-4867-A6D3-9E0FDD95F18F}" type="pres">
      <dgm:prSet presAssocID="{6E4C4A1E-9C24-4B88-A5F2-603AD82217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9FB4662-470C-4D8B-A87A-49B49EA6D08E}" type="pres">
      <dgm:prSet presAssocID="{6E4C4A1E-9C24-4B88-A5F2-603AD82217A9}" presName="spaceRect" presStyleCnt="0"/>
      <dgm:spPr/>
    </dgm:pt>
    <dgm:pt modelId="{12CE32B4-2B7F-4384-8A94-9D88ECC8DC36}" type="pres">
      <dgm:prSet presAssocID="{6E4C4A1E-9C24-4B88-A5F2-603AD82217A9}" presName="parTx" presStyleLbl="revTx" presStyleIdx="0" presStyleCnt="2">
        <dgm:presLayoutVars>
          <dgm:chMax val="0"/>
          <dgm:chPref val="0"/>
        </dgm:presLayoutVars>
      </dgm:prSet>
      <dgm:spPr/>
    </dgm:pt>
    <dgm:pt modelId="{F7E778E9-C37B-43FF-A54A-5CAF177A4E11}" type="pres">
      <dgm:prSet presAssocID="{2C61B2A2-026E-44E7-B61C-16E3C4E74330}" presName="sibTrans" presStyleCnt="0"/>
      <dgm:spPr/>
    </dgm:pt>
    <dgm:pt modelId="{F5D9A962-F652-4597-AD57-10C9E79EB556}" type="pres">
      <dgm:prSet presAssocID="{096D3581-49A8-42EC-A138-52C1D4C03BE3}" presName="compNode" presStyleCnt="0"/>
      <dgm:spPr/>
    </dgm:pt>
    <dgm:pt modelId="{A8E4CE5D-3920-4F8F-AAB5-2A409E6AFE09}" type="pres">
      <dgm:prSet presAssocID="{096D3581-49A8-42EC-A138-52C1D4C03BE3}" presName="bgRect" presStyleLbl="bgShp" presStyleIdx="1" presStyleCnt="2"/>
      <dgm:spPr/>
    </dgm:pt>
    <dgm:pt modelId="{2588B758-A250-45D1-808C-25FECC30A0F8}" type="pres">
      <dgm:prSet presAssocID="{096D3581-49A8-42EC-A138-52C1D4C03B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FE50F31-1933-4492-9BBD-6AF35D52BAC5}" type="pres">
      <dgm:prSet presAssocID="{096D3581-49A8-42EC-A138-52C1D4C03BE3}" presName="spaceRect" presStyleCnt="0"/>
      <dgm:spPr/>
    </dgm:pt>
    <dgm:pt modelId="{C6A99CA8-0AD4-4582-AE58-89978266B679}" type="pres">
      <dgm:prSet presAssocID="{096D3581-49A8-42EC-A138-52C1D4C03BE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82D44C-6038-446D-92E8-EC9930D74676}" type="presOf" srcId="{6E4C4A1E-9C24-4B88-A5F2-603AD82217A9}" destId="{12CE32B4-2B7F-4384-8A94-9D88ECC8DC36}" srcOrd="0" destOrd="0" presId="urn:microsoft.com/office/officeart/2018/2/layout/IconVerticalSolidList"/>
    <dgm:cxn modelId="{E6755686-53C9-4514-8F53-F73440A7C826}" type="presOf" srcId="{096D3581-49A8-42EC-A138-52C1D4C03BE3}" destId="{C6A99CA8-0AD4-4582-AE58-89978266B679}" srcOrd="0" destOrd="0" presId="urn:microsoft.com/office/officeart/2018/2/layout/IconVerticalSolidList"/>
    <dgm:cxn modelId="{5F59E591-DE6C-4DE4-80E4-09AAA36F142E}" srcId="{DF36DB7B-6932-40E1-A1C3-25CBE18C85A1}" destId="{096D3581-49A8-42EC-A138-52C1D4C03BE3}" srcOrd="1" destOrd="0" parTransId="{04505E59-B7B6-4E29-A592-D0BBCBC5BF05}" sibTransId="{3080C9E0-BD2E-4CDC-8C2D-55D623A6FA26}"/>
    <dgm:cxn modelId="{824B7794-CDE2-4070-A571-029030C33EF9}" srcId="{DF36DB7B-6932-40E1-A1C3-25CBE18C85A1}" destId="{6E4C4A1E-9C24-4B88-A5F2-603AD82217A9}" srcOrd="0" destOrd="0" parTransId="{461B8794-2E2D-4A35-80DF-CA5CFE2C5B0E}" sibTransId="{2C61B2A2-026E-44E7-B61C-16E3C4E74330}"/>
    <dgm:cxn modelId="{CFCC8FEF-E6AA-4043-B597-CA18EC47C517}" type="presOf" srcId="{DF36DB7B-6932-40E1-A1C3-25CBE18C85A1}" destId="{EA42A6E0-0875-41D1-8908-58CA9219A411}" srcOrd="0" destOrd="0" presId="urn:microsoft.com/office/officeart/2018/2/layout/IconVerticalSolidList"/>
    <dgm:cxn modelId="{F8D9CC41-5D45-4E55-936F-B2CB0E0A1DD4}" type="presParOf" srcId="{EA42A6E0-0875-41D1-8908-58CA9219A411}" destId="{66725770-C3AB-497D-A821-B9A8C523785A}" srcOrd="0" destOrd="0" presId="urn:microsoft.com/office/officeart/2018/2/layout/IconVerticalSolidList"/>
    <dgm:cxn modelId="{B10F7675-ADD5-40D7-A118-70DDD83D9D6A}" type="presParOf" srcId="{66725770-C3AB-497D-A821-B9A8C523785A}" destId="{6D1C436B-1863-4B94-B715-3C5EC3CDE440}" srcOrd="0" destOrd="0" presId="urn:microsoft.com/office/officeart/2018/2/layout/IconVerticalSolidList"/>
    <dgm:cxn modelId="{7D3087F0-621C-4E7A-A28C-517149DCF2E1}" type="presParOf" srcId="{66725770-C3AB-497D-A821-B9A8C523785A}" destId="{5DBCB056-3747-4867-A6D3-9E0FDD95F18F}" srcOrd="1" destOrd="0" presId="urn:microsoft.com/office/officeart/2018/2/layout/IconVerticalSolidList"/>
    <dgm:cxn modelId="{3978E804-6A29-4E61-B514-97E45980D705}" type="presParOf" srcId="{66725770-C3AB-497D-A821-B9A8C523785A}" destId="{29FB4662-470C-4D8B-A87A-49B49EA6D08E}" srcOrd="2" destOrd="0" presId="urn:microsoft.com/office/officeart/2018/2/layout/IconVerticalSolidList"/>
    <dgm:cxn modelId="{B6C4B6F3-2CE4-4658-ACB0-E5C5A5B3DE93}" type="presParOf" srcId="{66725770-C3AB-497D-A821-B9A8C523785A}" destId="{12CE32B4-2B7F-4384-8A94-9D88ECC8DC36}" srcOrd="3" destOrd="0" presId="urn:microsoft.com/office/officeart/2018/2/layout/IconVerticalSolidList"/>
    <dgm:cxn modelId="{F6619EDF-DD89-4601-9BEF-FAF46408542A}" type="presParOf" srcId="{EA42A6E0-0875-41D1-8908-58CA9219A411}" destId="{F7E778E9-C37B-43FF-A54A-5CAF177A4E11}" srcOrd="1" destOrd="0" presId="urn:microsoft.com/office/officeart/2018/2/layout/IconVerticalSolidList"/>
    <dgm:cxn modelId="{ACE6CC09-6F03-4C34-AD31-60B62C6A7221}" type="presParOf" srcId="{EA42A6E0-0875-41D1-8908-58CA9219A411}" destId="{F5D9A962-F652-4597-AD57-10C9E79EB556}" srcOrd="2" destOrd="0" presId="urn:microsoft.com/office/officeart/2018/2/layout/IconVerticalSolidList"/>
    <dgm:cxn modelId="{99EA43AD-79EB-4E81-B459-3EDC77AE32FB}" type="presParOf" srcId="{F5D9A962-F652-4597-AD57-10C9E79EB556}" destId="{A8E4CE5D-3920-4F8F-AAB5-2A409E6AFE09}" srcOrd="0" destOrd="0" presId="urn:microsoft.com/office/officeart/2018/2/layout/IconVerticalSolidList"/>
    <dgm:cxn modelId="{A27500AC-C11C-451B-8E4B-C359D5B0CC52}" type="presParOf" srcId="{F5D9A962-F652-4597-AD57-10C9E79EB556}" destId="{2588B758-A250-45D1-808C-25FECC30A0F8}" srcOrd="1" destOrd="0" presId="urn:microsoft.com/office/officeart/2018/2/layout/IconVerticalSolidList"/>
    <dgm:cxn modelId="{617D5CC3-64AB-433D-95BF-EB4AF0C635F3}" type="presParOf" srcId="{F5D9A962-F652-4597-AD57-10C9E79EB556}" destId="{9FE50F31-1933-4492-9BBD-6AF35D52BAC5}" srcOrd="2" destOrd="0" presId="urn:microsoft.com/office/officeart/2018/2/layout/IconVerticalSolidList"/>
    <dgm:cxn modelId="{9E045E82-0F8E-4B6F-8F3E-9946F1E41746}" type="presParOf" srcId="{F5D9A962-F652-4597-AD57-10C9E79EB556}" destId="{C6A99CA8-0AD4-4582-AE58-89978266B6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12FCE9-6CDC-44F0-B43F-4CE839E733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6A0ADFD2-2BFD-402F-AF72-33B19F471C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System Requirements for Running the Program</a:t>
          </a:r>
        </a:p>
      </dgm:t>
    </dgm:pt>
    <dgm:pt modelId="{FFF8D498-576A-455A-AD28-D0513C6B680E}" type="parTrans" cxnId="{E14D11F0-A327-42CC-B83D-096CE9A0E8F1}">
      <dgm:prSet/>
      <dgm:spPr/>
      <dgm:t>
        <a:bodyPr/>
        <a:lstStyle/>
        <a:p>
          <a:endParaRPr lang="en-US"/>
        </a:p>
      </dgm:t>
    </dgm:pt>
    <dgm:pt modelId="{385D1701-3494-44D0-8E15-448357B78B66}" type="sibTrans" cxnId="{E14D11F0-A327-42CC-B83D-096CE9A0E8F1}">
      <dgm:prSet/>
      <dgm:spPr/>
      <dgm:t>
        <a:bodyPr/>
        <a:lstStyle/>
        <a:p>
          <a:endParaRPr lang="en-US"/>
        </a:p>
      </dgm:t>
    </dgm:pt>
    <dgm:pt modelId="{ED18B9E9-EA2F-4CEC-906F-7601ED300B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Ensuring Compatibility with Windows OS</a:t>
          </a:r>
        </a:p>
      </dgm:t>
    </dgm:pt>
    <dgm:pt modelId="{5D63B8F4-3ED7-4268-AED8-52F389BB4318}" type="parTrans" cxnId="{85405A94-9E5E-41E8-8F00-AB9F4098193D}">
      <dgm:prSet/>
      <dgm:spPr/>
      <dgm:t>
        <a:bodyPr/>
        <a:lstStyle/>
        <a:p>
          <a:endParaRPr lang="en-US"/>
        </a:p>
      </dgm:t>
    </dgm:pt>
    <dgm:pt modelId="{C5EF378F-67F2-4FD1-A6A4-BF870DC0F5E5}" type="sibTrans" cxnId="{85405A94-9E5E-41E8-8F00-AB9F4098193D}">
      <dgm:prSet/>
      <dgm:spPr/>
      <dgm:t>
        <a:bodyPr/>
        <a:lstStyle/>
        <a:p>
          <a:endParaRPr lang="en-US"/>
        </a:p>
      </dgm:t>
    </dgm:pt>
    <dgm:pt modelId="{A505A284-D9C6-4A9D-92BE-4FE39FA321BC}" type="pres">
      <dgm:prSet presAssocID="{0612FCE9-6CDC-44F0-B43F-4CE839E7332B}" presName="root" presStyleCnt="0">
        <dgm:presLayoutVars>
          <dgm:dir/>
          <dgm:resizeHandles val="exact"/>
        </dgm:presLayoutVars>
      </dgm:prSet>
      <dgm:spPr/>
    </dgm:pt>
    <dgm:pt modelId="{8E4856E8-417A-47C7-8411-12FF2FD91BD3}" type="pres">
      <dgm:prSet presAssocID="{6A0ADFD2-2BFD-402F-AF72-33B19F471C85}" presName="compNode" presStyleCnt="0"/>
      <dgm:spPr/>
    </dgm:pt>
    <dgm:pt modelId="{F68578F1-CA56-46B6-8043-0ACDFB1B44BC}" type="pres">
      <dgm:prSet presAssocID="{6A0ADFD2-2BFD-402F-AF72-33B19F471C85}" presName="iconBgRect" presStyleLbl="bgShp" presStyleIdx="0" presStyleCnt="2"/>
      <dgm:spPr/>
    </dgm:pt>
    <dgm:pt modelId="{00660D05-9EA7-4420-B1F7-F96DF8414205}" type="pres">
      <dgm:prSet presAssocID="{6A0ADFD2-2BFD-402F-AF72-33B19F471C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40C44E0-BC1D-49FE-9869-04C212528429}" type="pres">
      <dgm:prSet presAssocID="{6A0ADFD2-2BFD-402F-AF72-33B19F471C85}" presName="spaceRect" presStyleCnt="0"/>
      <dgm:spPr/>
    </dgm:pt>
    <dgm:pt modelId="{33841C7B-BEBB-4D8C-82A3-45403EFE2AAA}" type="pres">
      <dgm:prSet presAssocID="{6A0ADFD2-2BFD-402F-AF72-33B19F471C85}" presName="textRect" presStyleLbl="revTx" presStyleIdx="0" presStyleCnt="2">
        <dgm:presLayoutVars>
          <dgm:chMax val="1"/>
          <dgm:chPref val="1"/>
        </dgm:presLayoutVars>
      </dgm:prSet>
      <dgm:spPr/>
    </dgm:pt>
    <dgm:pt modelId="{02D60CAF-3574-48BA-8401-8B37F1E25B17}" type="pres">
      <dgm:prSet presAssocID="{385D1701-3494-44D0-8E15-448357B78B66}" presName="sibTrans" presStyleCnt="0"/>
      <dgm:spPr/>
    </dgm:pt>
    <dgm:pt modelId="{E0551EF1-88DE-48A7-B7B8-02C6FE65F378}" type="pres">
      <dgm:prSet presAssocID="{ED18B9E9-EA2F-4CEC-906F-7601ED300B7A}" presName="compNode" presStyleCnt="0"/>
      <dgm:spPr/>
    </dgm:pt>
    <dgm:pt modelId="{212FF994-CB10-45D2-A560-4A67CB8E33D5}" type="pres">
      <dgm:prSet presAssocID="{ED18B9E9-EA2F-4CEC-906F-7601ED300B7A}" presName="iconBgRect" presStyleLbl="bgShp" presStyleIdx="1" presStyleCnt="2"/>
      <dgm:spPr/>
    </dgm:pt>
    <dgm:pt modelId="{A0220CE0-DD37-44C3-B1E4-4FCE9F57F629}" type="pres">
      <dgm:prSet presAssocID="{ED18B9E9-EA2F-4CEC-906F-7601ED300B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FF55856-1F7C-4D7D-A2EE-6DCA51D6B047}" type="pres">
      <dgm:prSet presAssocID="{ED18B9E9-EA2F-4CEC-906F-7601ED300B7A}" presName="spaceRect" presStyleCnt="0"/>
      <dgm:spPr/>
    </dgm:pt>
    <dgm:pt modelId="{B72F6550-2341-4775-AF51-D1DA7A42EE6A}" type="pres">
      <dgm:prSet presAssocID="{ED18B9E9-EA2F-4CEC-906F-7601ED300B7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5405A94-9E5E-41E8-8F00-AB9F4098193D}" srcId="{0612FCE9-6CDC-44F0-B43F-4CE839E7332B}" destId="{ED18B9E9-EA2F-4CEC-906F-7601ED300B7A}" srcOrd="1" destOrd="0" parTransId="{5D63B8F4-3ED7-4268-AED8-52F389BB4318}" sibTransId="{C5EF378F-67F2-4FD1-A6A4-BF870DC0F5E5}"/>
    <dgm:cxn modelId="{4F912AA7-C59C-4CD2-9475-0BEDC7EA4602}" type="presOf" srcId="{ED18B9E9-EA2F-4CEC-906F-7601ED300B7A}" destId="{B72F6550-2341-4775-AF51-D1DA7A42EE6A}" srcOrd="0" destOrd="0" presId="urn:microsoft.com/office/officeart/2018/5/layout/IconCircleLabelList"/>
    <dgm:cxn modelId="{034FE9A8-B70E-4F63-9785-EEE6E747280D}" type="presOf" srcId="{0612FCE9-6CDC-44F0-B43F-4CE839E7332B}" destId="{A505A284-D9C6-4A9D-92BE-4FE39FA321BC}" srcOrd="0" destOrd="0" presId="urn:microsoft.com/office/officeart/2018/5/layout/IconCircleLabelList"/>
    <dgm:cxn modelId="{79F8B2BE-2A23-4791-BD52-EACC436B346B}" type="presOf" srcId="{6A0ADFD2-2BFD-402F-AF72-33B19F471C85}" destId="{33841C7B-BEBB-4D8C-82A3-45403EFE2AAA}" srcOrd="0" destOrd="0" presId="urn:microsoft.com/office/officeart/2018/5/layout/IconCircleLabelList"/>
    <dgm:cxn modelId="{E14D11F0-A327-42CC-B83D-096CE9A0E8F1}" srcId="{0612FCE9-6CDC-44F0-B43F-4CE839E7332B}" destId="{6A0ADFD2-2BFD-402F-AF72-33B19F471C85}" srcOrd="0" destOrd="0" parTransId="{FFF8D498-576A-455A-AD28-D0513C6B680E}" sibTransId="{385D1701-3494-44D0-8E15-448357B78B66}"/>
    <dgm:cxn modelId="{B11CBD69-2253-49D6-B757-4274FDA2A14B}" type="presParOf" srcId="{A505A284-D9C6-4A9D-92BE-4FE39FA321BC}" destId="{8E4856E8-417A-47C7-8411-12FF2FD91BD3}" srcOrd="0" destOrd="0" presId="urn:microsoft.com/office/officeart/2018/5/layout/IconCircleLabelList"/>
    <dgm:cxn modelId="{0FF388E9-BD77-4CA7-B079-6B19E2CA239E}" type="presParOf" srcId="{8E4856E8-417A-47C7-8411-12FF2FD91BD3}" destId="{F68578F1-CA56-46B6-8043-0ACDFB1B44BC}" srcOrd="0" destOrd="0" presId="urn:microsoft.com/office/officeart/2018/5/layout/IconCircleLabelList"/>
    <dgm:cxn modelId="{9C26765E-2864-4E4A-ADE6-DA7218024CAF}" type="presParOf" srcId="{8E4856E8-417A-47C7-8411-12FF2FD91BD3}" destId="{00660D05-9EA7-4420-B1F7-F96DF8414205}" srcOrd="1" destOrd="0" presId="urn:microsoft.com/office/officeart/2018/5/layout/IconCircleLabelList"/>
    <dgm:cxn modelId="{697BA947-01DB-4320-980A-D0D725C550DB}" type="presParOf" srcId="{8E4856E8-417A-47C7-8411-12FF2FD91BD3}" destId="{D40C44E0-BC1D-49FE-9869-04C212528429}" srcOrd="2" destOrd="0" presId="urn:microsoft.com/office/officeart/2018/5/layout/IconCircleLabelList"/>
    <dgm:cxn modelId="{AFE5F590-2A0F-4B6C-9117-F79F86C0E413}" type="presParOf" srcId="{8E4856E8-417A-47C7-8411-12FF2FD91BD3}" destId="{33841C7B-BEBB-4D8C-82A3-45403EFE2AAA}" srcOrd="3" destOrd="0" presId="urn:microsoft.com/office/officeart/2018/5/layout/IconCircleLabelList"/>
    <dgm:cxn modelId="{AB0F2300-9F0E-449E-A5BD-B9542E5AEE14}" type="presParOf" srcId="{A505A284-D9C6-4A9D-92BE-4FE39FA321BC}" destId="{02D60CAF-3574-48BA-8401-8B37F1E25B17}" srcOrd="1" destOrd="0" presId="urn:microsoft.com/office/officeart/2018/5/layout/IconCircleLabelList"/>
    <dgm:cxn modelId="{AB232798-7559-4D45-B275-34A7983D7491}" type="presParOf" srcId="{A505A284-D9C6-4A9D-92BE-4FE39FA321BC}" destId="{E0551EF1-88DE-48A7-B7B8-02C6FE65F378}" srcOrd="2" destOrd="0" presId="urn:microsoft.com/office/officeart/2018/5/layout/IconCircleLabelList"/>
    <dgm:cxn modelId="{071CEE70-DDA9-4481-AAFD-CA1B3339AE7C}" type="presParOf" srcId="{E0551EF1-88DE-48A7-B7B8-02C6FE65F378}" destId="{212FF994-CB10-45D2-A560-4A67CB8E33D5}" srcOrd="0" destOrd="0" presId="urn:microsoft.com/office/officeart/2018/5/layout/IconCircleLabelList"/>
    <dgm:cxn modelId="{B87C9D22-FABB-4771-A49C-15D0C52B7292}" type="presParOf" srcId="{E0551EF1-88DE-48A7-B7B8-02C6FE65F378}" destId="{A0220CE0-DD37-44C3-B1E4-4FCE9F57F629}" srcOrd="1" destOrd="0" presId="urn:microsoft.com/office/officeart/2018/5/layout/IconCircleLabelList"/>
    <dgm:cxn modelId="{83E70D4C-2DA1-427B-9335-7119E879526F}" type="presParOf" srcId="{E0551EF1-88DE-48A7-B7B8-02C6FE65F378}" destId="{9FF55856-1F7C-4D7D-A2EE-6DCA51D6B047}" srcOrd="2" destOrd="0" presId="urn:microsoft.com/office/officeart/2018/5/layout/IconCircleLabelList"/>
    <dgm:cxn modelId="{0E9E2F75-E029-4CE4-84B8-398097278D51}" type="presParOf" srcId="{E0551EF1-88DE-48A7-B7B8-02C6FE65F378}" destId="{B72F6550-2341-4775-AF51-D1DA7A42EE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A49A64-7ABB-4F28-BB08-1E61E8A742B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10586E6-D480-4790-932D-9DE41EDB4180}">
      <dgm:prSet/>
      <dgm:spPr/>
      <dgm:t>
        <a:bodyPr/>
        <a:lstStyle/>
        <a:p>
          <a:pPr>
            <a:defRPr cap="all"/>
          </a:pPr>
          <a:r>
            <a:rPr lang="en-US"/>
            <a:t>Providing a Comprehensive User's Manual</a:t>
          </a:r>
        </a:p>
      </dgm:t>
    </dgm:pt>
    <dgm:pt modelId="{648F4ED0-DFD8-4FEA-A510-4F3EA641DDC5}" type="parTrans" cxnId="{AD3B9491-0249-40D5-B8FC-ABEAA6ECA03C}">
      <dgm:prSet/>
      <dgm:spPr/>
      <dgm:t>
        <a:bodyPr/>
        <a:lstStyle/>
        <a:p>
          <a:endParaRPr lang="en-US"/>
        </a:p>
      </dgm:t>
    </dgm:pt>
    <dgm:pt modelId="{B526FADE-1F4C-444B-A070-184FAC819D29}" type="sibTrans" cxnId="{AD3B9491-0249-40D5-B8FC-ABEAA6ECA03C}">
      <dgm:prSet/>
      <dgm:spPr/>
      <dgm:t>
        <a:bodyPr/>
        <a:lstStyle/>
        <a:p>
          <a:endParaRPr lang="en-US"/>
        </a:p>
      </dgm:t>
    </dgm:pt>
    <dgm:pt modelId="{567E8E8A-B199-4DC4-A318-ADD148DA9FE3}">
      <dgm:prSet/>
      <dgm:spPr/>
      <dgm:t>
        <a:bodyPr/>
        <a:lstStyle/>
        <a:p>
          <a:pPr>
            <a:defRPr cap="all"/>
          </a:pPr>
          <a:r>
            <a:rPr lang="en-US"/>
            <a:t>Assisting Users in System Utilization</a:t>
          </a:r>
        </a:p>
      </dgm:t>
    </dgm:pt>
    <dgm:pt modelId="{01AE62D4-02CD-47DD-B0B6-2A67056976F9}" type="parTrans" cxnId="{64EE2CAB-90BA-46F6-83FF-D9DA71A5056B}">
      <dgm:prSet/>
      <dgm:spPr/>
      <dgm:t>
        <a:bodyPr/>
        <a:lstStyle/>
        <a:p>
          <a:endParaRPr lang="en-US"/>
        </a:p>
      </dgm:t>
    </dgm:pt>
    <dgm:pt modelId="{28E7E22D-52CA-4BF4-8B7F-433B30628673}" type="sibTrans" cxnId="{64EE2CAB-90BA-46F6-83FF-D9DA71A5056B}">
      <dgm:prSet/>
      <dgm:spPr/>
      <dgm:t>
        <a:bodyPr/>
        <a:lstStyle/>
        <a:p>
          <a:endParaRPr lang="en-US"/>
        </a:p>
      </dgm:t>
    </dgm:pt>
    <dgm:pt modelId="{9549568A-5613-494E-891F-F8DF67780F22}" type="pres">
      <dgm:prSet presAssocID="{B1A49A64-7ABB-4F28-BB08-1E61E8A742B4}" presName="root" presStyleCnt="0">
        <dgm:presLayoutVars>
          <dgm:dir/>
          <dgm:resizeHandles val="exact"/>
        </dgm:presLayoutVars>
      </dgm:prSet>
      <dgm:spPr/>
    </dgm:pt>
    <dgm:pt modelId="{A640765F-F79B-4A25-BD07-3682E368E93D}" type="pres">
      <dgm:prSet presAssocID="{D10586E6-D480-4790-932D-9DE41EDB4180}" presName="compNode" presStyleCnt="0"/>
      <dgm:spPr/>
    </dgm:pt>
    <dgm:pt modelId="{09735598-5706-4C96-B89F-BE0F987EF926}" type="pres">
      <dgm:prSet presAssocID="{D10586E6-D480-4790-932D-9DE41EDB418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54041453-5E40-4E44-80C8-BD0DEA4692E4}" type="pres">
      <dgm:prSet presAssocID="{D10586E6-D480-4790-932D-9DE41EDB41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5379580-47AB-43D0-8D47-1875BADC79AE}" type="pres">
      <dgm:prSet presAssocID="{D10586E6-D480-4790-932D-9DE41EDB4180}" presName="spaceRect" presStyleCnt="0"/>
      <dgm:spPr/>
    </dgm:pt>
    <dgm:pt modelId="{30972028-A737-4014-9FCC-0A68255EF681}" type="pres">
      <dgm:prSet presAssocID="{D10586E6-D480-4790-932D-9DE41EDB4180}" presName="textRect" presStyleLbl="revTx" presStyleIdx="0" presStyleCnt="2">
        <dgm:presLayoutVars>
          <dgm:chMax val="1"/>
          <dgm:chPref val="1"/>
        </dgm:presLayoutVars>
      </dgm:prSet>
      <dgm:spPr/>
    </dgm:pt>
    <dgm:pt modelId="{C7C42E1C-D6EF-4298-B64D-E0EEAA24E7F8}" type="pres">
      <dgm:prSet presAssocID="{B526FADE-1F4C-444B-A070-184FAC819D29}" presName="sibTrans" presStyleCnt="0"/>
      <dgm:spPr/>
    </dgm:pt>
    <dgm:pt modelId="{C3177650-BC45-484B-B12F-98B687A20C50}" type="pres">
      <dgm:prSet presAssocID="{567E8E8A-B199-4DC4-A318-ADD148DA9FE3}" presName="compNode" presStyleCnt="0"/>
      <dgm:spPr/>
    </dgm:pt>
    <dgm:pt modelId="{4C2C2AE6-A3B1-4BB7-BFA5-0AF28DA9DE3A}" type="pres">
      <dgm:prSet presAssocID="{567E8E8A-B199-4DC4-A318-ADD148DA9FE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5B415DC-1F73-4C87-93AD-116C11171C2C}" type="pres">
      <dgm:prSet presAssocID="{567E8E8A-B199-4DC4-A318-ADD148DA9F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E736926-02C6-44A2-A418-BC3FE2183295}" type="pres">
      <dgm:prSet presAssocID="{567E8E8A-B199-4DC4-A318-ADD148DA9FE3}" presName="spaceRect" presStyleCnt="0"/>
      <dgm:spPr/>
    </dgm:pt>
    <dgm:pt modelId="{DE2FCFC9-FFD2-4FB8-B418-7318F1D67A19}" type="pres">
      <dgm:prSet presAssocID="{567E8E8A-B199-4DC4-A318-ADD148DA9F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A7CB27-170D-4918-976C-38DB036F304D}" type="presOf" srcId="{D10586E6-D480-4790-932D-9DE41EDB4180}" destId="{30972028-A737-4014-9FCC-0A68255EF681}" srcOrd="0" destOrd="0" presId="urn:microsoft.com/office/officeart/2018/5/layout/IconLeafLabelList"/>
    <dgm:cxn modelId="{1BB1824C-810B-48E4-A94D-F695B6EC7E37}" type="presOf" srcId="{B1A49A64-7ABB-4F28-BB08-1E61E8A742B4}" destId="{9549568A-5613-494E-891F-F8DF67780F22}" srcOrd="0" destOrd="0" presId="urn:microsoft.com/office/officeart/2018/5/layout/IconLeafLabelList"/>
    <dgm:cxn modelId="{AD3B9491-0249-40D5-B8FC-ABEAA6ECA03C}" srcId="{B1A49A64-7ABB-4F28-BB08-1E61E8A742B4}" destId="{D10586E6-D480-4790-932D-9DE41EDB4180}" srcOrd="0" destOrd="0" parTransId="{648F4ED0-DFD8-4FEA-A510-4F3EA641DDC5}" sibTransId="{B526FADE-1F4C-444B-A070-184FAC819D29}"/>
    <dgm:cxn modelId="{64EE2CAB-90BA-46F6-83FF-D9DA71A5056B}" srcId="{B1A49A64-7ABB-4F28-BB08-1E61E8A742B4}" destId="{567E8E8A-B199-4DC4-A318-ADD148DA9FE3}" srcOrd="1" destOrd="0" parTransId="{01AE62D4-02CD-47DD-B0B6-2A67056976F9}" sibTransId="{28E7E22D-52CA-4BF4-8B7F-433B30628673}"/>
    <dgm:cxn modelId="{C5E2E4B5-45B8-48C8-B196-C4D601B20418}" type="presOf" srcId="{567E8E8A-B199-4DC4-A318-ADD148DA9FE3}" destId="{DE2FCFC9-FFD2-4FB8-B418-7318F1D67A19}" srcOrd="0" destOrd="0" presId="urn:microsoft.com/office/officeart/2018/5/layout/IconLeafLabelList"/>
    <dgm:cxn modelId="{37AFA3A3-DB5F-4BFB-B7D6-C3484FB4EFB7}" type="presParOf" srcId="{9549568A-5613-494E-891F-F8DF67780F22}" destId="{A640765F-F79B-4A25-BD07-3682E368E93D}" srcOrd="0" destOrd="0" presId="urn:microsoft.com/office/officeart/2018/5/layout/IconLeafLabelList"/>
    <dgm:cxn modelId="{F0AD5E22-5BD5-4C87-806A-972AFF238551}" type="presParOf" srcId="{A640765F-F79B-4A25-BD07-3682E368E93D}" destId="{09735598-5706-4C96-B89F-BE0F987EF926}" srcOrd="0" destOrd="0" presId="urn:microsoft.com/office/officeart/2018/5/layout/IconLeafLabelList"/>
    <dgm:cxn modelId="{27B84EFD-D763-4768-8BA1-3656DE2CBB2B}" type="presParOf" srcId="{A640765F-F79B-4A25-BD07-3682E368E93D}" destId="{54041453-5E40-4E44-80C8-BD0DEA4692E4}" srcOrd="1" destOrd="0" presId="urn:microsoft.com/office/officeart/2018/5/layout/IconLeafLabelList"/>
    <dgm:cxn modelId="{D6A081BF-58C6-4EDA-8870-9FAF7883237C}" type="presParOf" srcId="{A640765F-F79B-4A25-BD07-3682E368E93D}" destId="{C5379580-47AB-43D0-8D47-1875BADC79AE}" srcOrd="2" destOrd="0" presId="urn:microsoft.com/office/officeart/2018/5/layout/IconLeafLabelList"/>
    <dgm:cxn modelId="{1BB3FC61-1553-478C-8748-653B24CE9152}" type="presParOf" srcId="{A640765F-F79B-4A25-BD07-3682E368E93D}" destId="{30972028-A737-4014-9FCC-0A68255EF681}" srcOrd="3" destOrd="0" presId="urn:microsoft.com/office/officeart/2018/5/layout/IconLeafLabelList"/>
    <dgm:cxn modelId="{DD440BAD-284E-466F-89A8-FE87C170BF49}" type="presParOf" srcId="{9549568A-5613-494E-891F-F8DF67780F22}" destId="{C7C42E1C-D6EF-4298-B64D-E0EEAA24E7F8}" srcOrd="1" destOrd="0" presId="urn:microsoft.com/office/officeart/2018/5/layout/IconLeafLabelList"/>
    <dgm:cxn modelId="{94030C35-1902-4612-A93F-E258349CBD44}" type="presParOf" srcId="{9549568A-5613-494E-891F-F8DF67780F22}" destId="{C3177650-BC45-484B-B12F-98B687A20C50}" srcOrd="2" destOrd="0" presId="urn:microsoft.com/office/officeart/2018/5/layout/IconLeafLabelList"/>
    <dgm:cxn modelId="{029AB008-D6EB-4747-A33F-6A3065E0EEE9}" type="presParOf" srcId="{C3177650-BC45-484B-B12F-98B687A20C50}" destId="{4C2C2AE6-A3B1-4BB7-BFA5-0AF28DA9DE3A}" srcOrd="0" destOrd="0" presId="urn:microsoft.com/office/officeart/2018/5/layout/IconLeafLabelList"/>
    <dgm:cxn modelId="{D48C95B4-409D-4FD5-A6E2-FF3E896C644A}" type="presParOf" srcId="{C3177650-BC45-484B-B12F-98B687A20C50}" destId="{35B415DC-1F73-4C87-93AD-116C11171C2C}" srcOrd="1" destOrd="0" presId="urn:microsoft.com/office/officeart/2018/5/layout/IconLeafLabelList"/>
    <dgm:cxn modelId="{CBC23E4F-EAF9-4C3F-A8F7-4EB27589587E}" type="presParOf" srcId="{C3177650-BC45-484B-B12F-98B687A20C50}" destId="{7E736926-02C6-44A2-A418-BC3FE2183295}" srcOrd="2" destOrd="0" presId="urn:microsoft.com/office/officeart/2018/5/layout/IconLeafLabelList"/>
    <dgm:cxn modelId="{D730B57D-0EF1-4878-9731-C4CCE091AFB0}" type="presParOf" srcId="{C3177650-BC45-484B-B12F-98B687A20C50}" destId="{DE2FCFC9-FFD2-4FB8-B418-7318F1D67A1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A7C33F4-91A3-47FB-B094-0583CA8AB0D6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5428043-BFD8-47AF-87C6-4EC16839F6B6}">
      <dgm:prSet/>
      <dgm:spPr/>
      <dgm:t>
        <a:bodyPr/>
        <a:lstStyle/>
        <a:p>
          <a:r>
            <a:rPr lang="en-US"/>
            <a:t>Summarizing</a:t>
          </a:r>
        </a:p>
      </dgm:t>
    </dgm:pt>
    <dgm:pt modelId="{4BA2B86F-2139-4DEA-8F3C-F5CAA6742ED9}" type="parTrans" cxnId="{70F7678D-202F-4741-B8D1-E7457827DF72}">
      <dgm:prSet/>
      <dgm:spPr/>
      <dgm:t>
        <a:bodyPr/>
        <a:lstStyle/>
        <a:p>
          <a:endParaRPr lang="en-US"/>
        </a:p>
      </dgm:t>
    </dgm:pt>
    <dgm:pt modelId="{AB28F978-A970-46A1-BBE9-C22EF1577044}" type="sibTrans" cxnId="{70F7678D-202F-4741-B8D1-E7457827DF72}">
      <dgm:prSet/>
      <dgm:spPr/>
      <dgm:t>
        <a:bodyPr/>
        <a:lstStyle/>
        <a:p>
          <a:endParaRPr lang="en-US"/>
        </a:p>
      </dgm:t>
    </dgm:pt>
    <dgm:pt modelId="{158440C7-87F6-4AD7-8F15-0594725712B0}">
      <dgm:prSet/>
      <dgm:spPr/>
      <dgm:t>
        <a:bodyPr/>
        <a:lstStyle/>
        <a:p>
          <a:r>
            <a:rPr lang="en-US"/>
            <a:t>Summarizing Project Achievements</a:t>
          </a:r>
        </a:p>
      </dgm:t>
    </dgm:pt>
    <dgm:pt modelId="{0E4E76F1-9889-49A3-A415-5AB21F175C55}" type="parTrans" cxnId="{844B04FC-538C-4F3D-AAFA-E2C95F830488}">
      <dgm:prSet/>
      <dgm:spPr/>
      <dgm:t>
        <a:bodyPr/>
        <a:lstStyle/>
        <a:p>
          <a:endParaRPr lang="en-US"/>
        </a:p>
      </dgm:t>
    </dgm:pt>
    <dgm:pt modelId="{C3648E3F-CDE5-4B4B-B20A-A145CA728D14}" type="sibTrans" cxnId="{844B04FC-538C-4F3D-AAFA-E2C95F830488}">
      <dgm:prSet/>
      <dgm:spPr/>
      <dgm:t>
        <a:bodyPr/>
        <a:lstStyle/>
        <a:p>
          <a:endParaRPr lang="en-US"/>
        </a:p>
      </dgm:t>
    </dgm:pt>
    <dgm:pt modelId="{3B8494A3-0FBA-4E34-85D7-E800F8CCCAEE}">
      <dgm:prSet/>
      <dgm:spPr/>
      <dgm:t>
        <a:bodyPr/>
        <a:lstStyle/>
        <a:p>
          <a:r>
            <a:rPr lang="en-US"/>
            <a:t>Offering</a:t>
          </a:r>
        </a:p>
      </dgm:t>
    </dgm:pt>
    <dgm:pt modelId="{62E667D0-D4E9-4484-A037-4C04BA80C0A8}" type="parTrans" cxnId="{99C1EC18-5C23-4A91-96E5-5F30031F6B95}">
      <dgm:prSet/>
      <dgm:spPr/>
      <dgm:t>
        <a:bodyPr/>
        <a:lstStyle/>
        <a:p>
          <a:endParaRPr lang="en-US"/>
        </a:p>
      </dgm:t>
    </dgm:pt>
    <dgm:pt modelId="{BFA88CB4-9BCD-4106-9D9F-A0B256CCB6B8}" type="sibTrans" cxnId="{99C1EC18-5C23-4A91-96E5-5F30031F6B95}">
      <dgm:prSet/>
      <dgm:spPr/>
      <dgm:t>
        <a:bodyPr/>
        <a:lstStyle/>
        <a:p>
          <a:endParaRPr lang="en-US"/>
        </a:p>
      </dgm:t>
    </dgm:pt>
    <dgm:pt modelId="{1FFCBC2D-A12B-484B-B8E4-740092802BD6}">
      <dgm:prSet/>
      <dgm:spPr/>
      <dgm:t>
        <a:bodyPr/>
        <a:lstStyle/>
        <a:p>
          <a:r>
            <a:rPr lang="en-US"/>
            <a:t>Offering Suggestions for Improvement</a:t>
          </a:r>
        </a:p>
      </dgm:t>
    </dgm:pt>
    <dgm:pt modelId="{870375BF-8B62-4453-B549-8B3F726DB2BB}" type="parTrans" cxnId="{93D120AC-A4A4-4C9E-8686-90E9C6A5076C}">
      <dgm:prSet/>
      <dgm:spPr/>
      <dgm:t>
        <a:bodyPr/>
        <a:lstStyle/>
        <a:p>
          <a:endParaRPr lang="en-US"/>
        </a:p>
      </dgm:t>
    </dgm:pt>
    <dgm:pt modelId="{C1D62174-CF9E-4E34-A254-3F7C6D27E7CD}" type="sibTrans" cxnId="{93D120AC-A4A4-4C9E-8686-90E9C6A5076C}">
      <dgm:prSet/>
      <dgm:spPr/>
      <dgm:t>
        <a:bodyPr/>
        <a:lstStyle/>
        <a:p>
          <a:endParaRPr lang="en-US"/>
        </a:p>
      </dgm:t>
    </dgm:pt>
    <dgm:pt modelId="{CDC3B826-1CD1-4579-A508-F653E49284B3}" type="pres">
      <dgm:prSet presAssocID="{FA7C33F4-91A3-47FB-B094-0583CA8AB0D6}" presName="Name0" presStyleCnt="0">
        <dgm:presLayoutVars>
          <dgm:dir/>
          <dgm:animLvl val="lvl"/>
          <dgm:resizeHandles val="exact"/>
        </dgm:presLayoutVars>
      </dgm:prSet>
      <dgm:spPr/>
    </dgm:pt>
    <dgm:pt modelId="{79E0BFE0-47BD-4179-A405-EBA6C7B20F6F}" type="pres">
      <dgm:prSet presAssocID="{E5428043-BFD8-47AF-87C6-4EC16839F6B6}" presName="composite" presStyleCnt="0"/>
      <dgm:spPr/>
    </dgm:pt>
    <dgm:pt modelId="{612C7B72-A9BA-4BD0-9144-EA3771ED32B0}" type="pres">
      <dgm:prSet presAssocID="{E5428043-BFD8-47AF-87C6-4EC16839F6B6}" presName="parTx" presStyleLbl="alignNode1" presStyleIdx="0" presStyleCnt="2">
        <dgm:presLayoutVars>
          <dgm:chMax val="0"/>
          <dgm:chPref val="0"/>
        </dgm:presLayoutVars>
      </dgm:prSet>
      <dgm:spPr/>
    </dgm:pt>
    <dgm:pt modelId="{8F24009C-D3A4-4862-AA9F-B31ADFEC60F3}" type="pres">
      <dgm:prSet presAssocID="{E5428043-BFD8-47AF-87C6-4EC16839F6B6}" presName="desTx" presStyleLbl="alignAccFollowNode1" presStyleIdx="0" presStyleCnt="2">
        <dgm:presLayoutVars/>
      </dgm:prSet>
      <dgm:spPr/>
    </dgm:pt>
    <dgm:pt modelId="{153E51DE-77FA-439A-8429-A91A279404E8}" type="pres">
      <dgm:prSet presAssocID="{AB28F978-A970-46A1-BBE9-C22EF1577044}" presName="space" presStyleCnt="0"/>
      <dgm:spPr/>
    </dgm:pt>
    <dgm:pt modelId="{A5D17055-39F8-4072-9D2C-462525FD8E8F}" type="pres">
      <dgm:prSet presAssocID="{3B8494A3-0FBA-4E34-85D7-E800F8CCCAEE}" presName="composite" presStyleCnt="0"/>
      <dgm:spPr/>
    </dgm:pt>
    <dgm:pt modelId="{B54F5650-5877-4830-8F2B-BBE8354040ED}" type="pres">
      <dgm:prSet presAssocID="{3B8494A3-0FBA-4E34-85D7-E800F8CCCAEE}" presName="parTx" presStyleLbl="alignNode1" presStyleIdx="1" presStyleCnt="2">
        <dgm:presLayoutVars>
          <dgm:chMax val="0"/>
          <dgm:chPref val="0"/>
        </dgm:presLayoutVars>
      </dgm:prSet>
      <dgm:spPr/>
    </dgm:pt>
    <dgm:pt modelId="{68BBDA99-C3EC-40A7-9F2B-F4984A9953E4}" type="pres">
      <dgm:prSet presAssocID="{3B8494A3-0FBA-4E34-85D7-E800F8CCCAEE}" presName="desTx" presStyleLbl="alignAccFollowNode1" presStyleIdx="1" presStyleCnt="2">
        <dgm:presLayoutVars/>
      </dgm:prSet>
      <dgm:spPr/>
    </dgm:pt>
  </dgm:ptLst>
  <dgm:cxnLst>
    <dgm:cxn modelId="{57415B07-3A82-41F4-B8F1-AE3BEB4C06CC}" type="presOf" srcId="{E5428043-BFD8-47AF-87C6-4EC16839F6B6}" destId="{612C7B72-A9BA-4BD0-9144-EA3771ED32B0}" srcOrd="0" destOrd="0" presId="urn:microsoft.com/office/officeart/2016/7/layout/HorizontalActionList"/>
    <dgm:cxn modelId="{99C1EC18-5C23-4A91-96E5-5F30031F6B95}" srcId="{FA7C33F4-91A3-47FB-B094-0583CA8AB0D6}" destId="{3B8494A3-0FBA-4E34-85D7-E800F8CCCAEE}" srcOrd="1" destOrd="0" parTransId="{62E667D0-D4E9-4484-A037-4C04BA80C0A8}" sibTransId="{BFA88CB4-9BCD-4106-9D9F-A0B256CCB6B8}"/>
    <dgm:cxn modelId="{CCC9F23D-9B87-42E4-8C3D-22F52299C402}" type="presOf" srcId="{3B8494A3-0FBA-4E34-85D7-E800F8CCCAEE}" destId="{B54F5650-5877-4830-8F2B-BBE8354040ED}" srcOrd="0" destOrd="0" presId="urn:microsoft.com/office/officeart/2016/7/layout/HorizontalActionList"/>
    <dgm:cxn modelId="{8CD8397C-0BFC-48FA-A63B-E9A5B1B2AEC2}" type="presOf" srcId="{1FFCBC2D-A12B-484B-B8E4-740092802BD6}" destId="{68BBDA99-C3EC-40A7-9F2B-F4984A9953E4}" srcOrd="0" destOrd="0" presId="urn:microsoft.com/office/officeart/2016/7/layout/HorizontalActionList"/>
    <dgm:cxn modelId="{DA13DC82-BB91-44CF-BDE7-3AABB3FFBDFD}" type="presOf" srcId="{FA7C33F4-91A3-47FB-B094-0583CA8AB0D6}" destId="{CDC3B826-1CD1-4579-A508-F653E49284B3}" srcOrd="0" destOrd="0" presId="urn:microsoft.com/office/officeart/2016/7/layout/HorizontalActionList"/>
    <dgm:cxn modelId="{70F7678D-202F-4741-B8D1-E7457827DF72}" srcId="{FA7C33F4-91A3-47FB-B094-0583CA8AB0D6}" destId="{E5428043-BFD8-47AF-87C6-4EC16839F6B6}" srcOrd="0" destOrd="0" parTransId="{4BA2B86F-2139-4DEA-8F3C-F5CAA6742ED9}" sibTransId="{AB28F978-A970-46A1-BBE9-C22EF1577044}"/>
    <dgm:cxn modelId="{93D120AC-A4A4-4C9E-8686-90E9C6A5076C}" srcId="{3B8494A3-0FBA-4E34-85D7-E800F8CCCAEE}" destId="{1FFCBC2D-A12B-484B-B8E4-740092802BD6}" srcOrd="0" destOrd="0" parTransId="{870375BF-8B62-4453-B549-8B3F726DB2BB}" sibTransId="{C1D62174-CF9E-4E34-A254-3F7C6D27E7CD}"/>
    <dgm:cxn modelId="{2CF2DDB7-D56E-46A3-8A28-69DE70B0EE67}" type="presOf" srcId="{158440C7-87F6-4AD7-8F15-0594725712B0}" destId="{8F24009C-D3A4-4862-AA9F-B31ADFEC60F3}" srcOrd="0" destOrd="0" presId="urn:microsoft.com/office/officeart/2016/7/layout/HorizontalActionList"/>
    <dgm:cxn modelId="{844B04FC-538C-4F3D-AAFA-E2C95F830488}" srcId="{E5428043-BFD8-47AF-87C6-4EC16839F6B6}" destId="{158440C7-87F6-4AD7-8F15-0594725712B0}" srcOrd="0" destOrd="0" parTransId="{0E4E76F1-9889-49A3-A415-5AB21F175C55}" sibTransId="{C3648E3F-CDE5-4B4B-B20A-A145CA728D14}"/>
    <dgm:cxn modelId="{B6565BF9-0F54-43A9-BA92-E0315A195449}" type="presParOf" srcId="{CDC3B826-1CD1-4579-A508-F653E49284B3}" destId="{79E0BFE0-47BD-4179-A405-EBA6C7B20F6F}" srcOrd="0" destOrd="0" presId="urn:microsoft.com/office/officeart/2016/7/layout/HorizontalActionList"/>
    <dgm:cxn modelId="{9068B6BB-E2A8-40CA-A99E-EF6286CB7AB7}" type="presParOf" srcId="{79E0BFE0-47BD-4179-A405-EBA6C7B20F6F}" destId="{612C7B72-A9BA-4BD0-9144-EA3771ED32B0}" srcOrd="0" destOrd="0" presId="urn:microsoft.com/office/officeart/2016/7/layout/HorizontalActionList"/>
    <dgm:cxn modelId="{48CA85B9-5126-472D-BE4D-F54DD06EB698}" type="presParOf" srcId="{79E0BFE0-47BD-4179-A405-EBA6C7B20F6F}" destId="{8F24009C-D3A4-4862-AA9F-B31ADFEC60F3}" srcOrd="1" destOrd="0" presId="urn:microsoft.com/office/officeart/2016/7/layout/HorizontalActionList"/>
    <dgm:cxn modelId="{74C931FE-612B-4014-B927-DF59001EA53C}" type="presParOf" srcId="{CDC3B826-1CD1-4579-A508-F653E49284B3}" destId="{153E51DE-77FA-439A-8429-A91A279404E8}" srcOrd="1" destOrd="0" presId="urn:microsoft.com/office/officeart/2016/7/layout/HorizontalActionList"/>
    <dgm:cxn modelId="{3098C455-4B8A-4BA3-96A9-C565DF412CEE}" type="presParOf" srcId="{CDC3B826-1CD1-4579-A508-F653E49284B3}" destId="{A5D17055-39F8-4072-9D2C-462525FD8E8F}" srcOrd="2" destOrd="0" presId="urn:microsoft.com/office/officeart/2016/7/layout/HorizontalActionList"/>
    <dgm:cxn modelId="{CE7C538B-4E79-4EDE-A5AB-DE5E92593C44}" type="presParOf" srcId="{A5D17055-39F8-4072-9D2C-462525FD8E8F}" destId="{B54F5650-5877-4830-8F2B-BBE8354040ED}" srcOrd="0" destOrd="0" presId="urn:microsoft.com/office/officeart/2016/7/layout/HorizontalActionList"/>
    <dgm:cxn modelId="{4F2B7EDD-9F72-424F-BF4A-B2262AEC848C}" type="presParOf" srcId="{A5D17055-39F8-4072-9D2C-462525FD8E8F}" destId="{68BBDA99-C3EC-40A7-9F2B-F4984A9953E4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BF44A-9C08-4C4C-8DDA-6AA5BBD8401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BFB9FBF-B3E7-40A7-984D-C8B25137F936}">
      <dgm:prSet/>
      <dgm:spPr/>
      <dgm:t>
        <a:bodyPr/>
        <a:lstStyle/>
        <a:p>
          <a:r>
            <a:rPr lang="en-US" dirty="0"/>
            <a:t>Welcome to the world of Fast-Food Restaurant Management System.</a:t>
          </a:r>
        </a:p>
      </dgm:t>
    </dgm:pt>
    <dgm:pt modelId="{042F2D13-AA10-4EF5-B5E9-BC2159816E7A}" type="parTrans" cxnId="{21503E6B-B5AB-452C-BFC3-733F2FD1F7F5}">
      <dgm:prSet/>
      <dgm:spPr/>
      <dgm:t>
        <a:bodyPr/>
        <a:lstStyle/>
        <a:p>
          <a:endParaRPr lang="en-US"/>
        </a:p>
      </dgm:t>
    </dgm:pt>
    <dgm:pt modelId="{78E9AC02-2A51-4D90-B336-A8458AAA930E}" type="sibTrans" cxnId="{21503E6B-B5AB-452C-BFC3-733F2FD1F7F5}">
      <dgm:prSet/>
      <dgm:spPr/>
      <dgm:t>
        <a:bodyPr/>
        <a:lstStyle/>
        <a:p>
          <a:endParaRPr lang="en-US"/>
        </a:p>
      </dgm:t>
    </dgm:pt>
    <dgm:pt modelId="{4353A1F2-CFA7-4B46-B69E-42395E747FFF}">
      <dgm:prSet/>
      <dgm:spPr/>
      <dgm:t>
        <a:bodyPr/>
        <a:lstStyle/>
        <a:p>
          <a:r>
            <a:rPr lang="en-US"/>
            <a:t>In this presentation, we will discuss details of our BCA 4th semester project.</a:t>
          </a:r>
        </a:p>
      </dgm:t>
    </dgm:pt>
    <dgm:pt modelId="{BD058F93-DCC6-435C-AB2D-85C3941E7FF7}" type="parTrans" cxnId="{E87430A2-9E00-4A6C-8033-A05286628542}">
      <dgm:prSet/>
      <dgm:spPr/>
      <dgm:t>
        <a:bodyPr/>
        <a:lstStyle/>
        <a:p>
          <a:endParaRPr lang="en-US"/>
        </a:p>
      </dgm:t>
    </dgm:pt>
    <dgm:pt modelId="{B68D7E77-AAFD-4E72-92C0-12FD05B48180}" type="sibTrans" cxnId="{E87430A2-9E00-4A6C-8033-A05286628542}">
      <dgm:prSet/>
      <dgm:spPr/>
      <dgm:t>
        <a:bodyPr/>
        <a:lstStyle/>
        <a:p>
          <a:endParaRPr lang="en-US"/>
        </a:p>
      </dgm:t>
    </dgm:pt>
    <dgm:pt modelId="{8F59BE07-9365-4BD9-A31D-D514B7B10906}">
      <dgm:prSet/>
      <dgm:spPr/>
      <dgm:t>
        <a:bodyPr/>
        <a:lstStyle/>
        <a:p>
          <a:r>
            <a:rPr lang="en-US"/>
            <a:t>Our focus: Developing a Fast-Food Restaurant Management System using VB.NET + ADO.Net [DBMS] and Windows FORMS Application</a:t>
          </a:r>
        </a:p>
      </dgm:t>
    </dgm:pt>
    <dgm:pt modelId="{1B75797E-E63A-44A0-9EFE-672F56A24A1A}" type="parTrans" cxnId="{3D282090-EA39-48AB-83FA-40C4CF568176}">
      <dgm:prSet/>
      <dgm:spPr/>
      <dgm:t>
        <a:bodyPr/>
        <a:lstStyle/>
        <a:p>
          <a:endParaRPr lang="en-US"/>
        </a:p>
      </dgm:t>
    </dgm:pt>
    <dgm:pt modelId="{E53BDB71-0D35-4222-B0B8-3E2D199EEAF4}" type="sibTrans" cxnId="{3D282090-EA39-48AB-83FA-40C4CF568176}">
      <dgm:prSet/>
      <dgm:spPr/>
      <dgm:t>
        <a:bodyPr/>
        <a:lstStyle/>
        <a:p>
          <a:endParaRPr lang="en-US"/>
        </a:p>
      </dgm:t>
    </dgm:pt>
    <dgm:pt modelId="{006A7BEF-ED46-4DA6-B90C-4D3A6409CFA9}" type="pres">
      <dgm:prSet presAssocID="{881BF44A-9C08-4C4C-8DDA-6AA5BBD84013}" presName="root" presStyleCnt="0">
        <dgm:presLayoutVars>
          <dgm:dir/>
          <dgm:resizeHandles val="exact"/>
        </dgm:presLayoutVars>
      </dgm:prSet>
      <dgm:spPr/>
    </dgm:pt>
    <dgm:pt modelId="{7C1A80CA-2F4E-4DC1-9A74-4A1B7D6A2964}" type="pres">
      <dgm:prSet presAssocID="{CBFB9FBF-B3E7-40A7-984D-C8B25137F936}" presName="compNode" presStyleCnt="0"/>
      <dgm:spPr/>
    </dgm:pt>
    <dgm:pt modelId="{60F9F5B5-637A-4F27-8F3E-F6E31E68487B}" type="pres">
      <dgm:prSet presAssocID="{CBFB9FBF-B3E7-40A7-984D-C8B25137F9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2DB454BF-D178-49B5-B5E6-222E0D15DAD1}" type="pres">
      <dgm:prSet presAssocID="{CBFB9FBF-B3E7-40A7-984D-C8B25137F936}" presName="spaceRect" presStyleCnt="0"/>
      <dgm:spPr/>
    </dgm:pt>
    <dgm:pt modelId="{63AA49C5-39ED-4F22-9256-2094E6731055}" type="pres">
      <dgm:prSet presAssocID="{CBFB9FBF-B3E7-40A7-984D-C8B25137F936}" presName="textRect" presStyleLbl="revTx" presStyleIdx="0" presStyleCnt="3">
        <dgm:presLayoutVars>
          <dgm:chMax val="1"/>
          <dgm:chPref val="1"/>
        </dgm:presLayoutVars>
      </dgm:prSet>
      <dgm:spPr/>
    </dgm:pt>
    <dgm:pt modelId="{49D0ED18-EF28-4793-AAE9-D612DD05208D}" type="pres">
      <dgm:prSet presAssocID="{78E9AC02-2A51-4D90-B336-A8458AAA930E}" presName="sibTrans" presStyleCnt="0"/>
      <dgm:spPr/>
    </dgm:pt>
    <dgm:pt modelId="{4EB39A48-A795-427F-8D33-CC7A085918EA}" type="pres">
      <dgm:prSet presAssocID="{4353A1F2-CFA7-4B46-B69E-42395E747FFF}" presName="compNode" presStyleCnt="0"/>
      <dgm:spPr/>
    </dgm:pt>
    <dgm:pt modelId="{41215FF8-6700-4046-8012-A015F961C752}" type="pres">
      <dgm:prSet presAssocID="{4353A1F2-CFA7-4B46-B69E-42395E747F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FC0F071-C684-4970-9D99-E99E8F7082E6}" type="pres">
      <dgm:prSet presAssocID="{4353A1F2-CFA7-4B46-B69E-42395E747FFF}" presName="spaceRect" presStyleCnt="0"/>
      <dgm:spPr/>
    </dgm:pt>
    <dgm:pt modelId="{324B33D8-84A5-4F48-A77E-437093B6E8B5}" type="pres">
      <dgm:prSet presAssocID="{4353A1F2-CFA7-4B46-B69E-42395E747FFF}" presName="textRect" presStyleLbl="revTx" presStyleIdx="1" presStyleCnt="3">
        <dgm:presLayoutVars>
          <dgm:chMax val="1"/>
          <dgm:chPref val="1"/>
        </dgm:presLayoutVars>
      </dgm:prSet>
      <dgm:spPr/>
    </dgm:pt>
    <dgm:pt modelId="{09F86FF3-9FAC-4478-A674-B105E91CB1AD}" type="pres">
      <dgm:prSet presAssocID="{B68D7E77-AAFD-4E72-92C0-12FD05B48180}" presName="sibTrans" presStyleCnt="0"/>
      <dgm:spPr/>
    </dgm:pt>
    <dgm:pt modelId="{2A4870FF-4FEA-4AB9-95AA-29512E61462A}" type="pres">
      <dgm:prSet presAssocID="{8F59BE07-9365-4BD9-A31D-D514B7B10906}" presName="compNode" presStyleCnt="0"/>
      <dgm:spPr/>
    </dgm:pt>
    <dgm:pt modelId="{33257816-7139-44BF-80C0-F78521CE8157}" type="pres">
      <dgm:prSet presAssocID="{8F59BE07-9365-4BD9-A31D-D514B7B109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71D4E50-4E98-49EC-926B-AFF16B955447}" type="pres">
      <dgm:prSet presAssocID="{8F59BE07-9365-4BD9-A31D-D514B7B10906}" presName="spaceRect" presStyleCnt="0"/>
      <dgm:spPr/>
    </dgm:pt>
    <dgm:pt modelId="{D4C5E184-7E96-4568-A415-70692981DE58}" type="pres">
      <dgm:prSet presAssocID="{8F59BE07-9365-4BD9-A31D-D514B7B1090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503E6B-B5AB-452C-BFC3-733F2FD1F7F5}" srcId="{881BF44A-9C08-4C4C-8DDA-6AA5BBD84013}" destId="{CBFB9FBF-B3E7-40A7-984D-C8B25137F936}" srcOrd="0" destOrd="0" parTransId="{042F2D13-AA10-4EF5-B5E9-BC2159816E7A}" sibTransId="{78E9AC02-2A51-4D90-B336-A8458AAA930E}"/>
    <dgm:cxn modelId="{4FD86785-DE50-4D54-B0D3-B70917EE7BE3}" type="presOf" srcId="{8F59BE07-9365-4BD9-A31D-D514B7B10906}" destId="{D4C5E184-7E96-4568-A415-70692981DE58}" srcOrd="0" destOrd="0" presId="urn:microsoft.com/office/officeart/2018/2/layout/IconLabelList"/>
    <dgm:cxn modelId="{3D282090-EA39-48AB-83FA-40C4CF568176}" srcId="{881BF44A-9C08-4C4C-8DDA-6AA5BBD84013}" destId="{8F59BE07-9365-4BD9-A31D-D514B7B10906}" srcOrd="2" destOrd="0" parTransId="{1B75797E-E63A-44A0-9EFE-672F56A24A1A}" sibTransId="{E53BDB71-0D35-4222-B0B8-3E2D199EEAF4}"/>
    <dgm:cxn modelId="{E87430A2-9E00-4A6C-8033-A05286628542}" srcId="{881BF44A-9C08-4C4C-8DDA-6AA5BBD84013}" destId="{4353A1F2-CFA7-4B46-B69E-42395E747FFF}" srcOrd="1" destOrd="0" parTransId="{BD058F93-DCC6-435C-AB2D-85C3941E7FF7}" sibTransId="{B68D7E77-AAFD-4E72-92C0-12FD05B48180}"/>
    <dgm:cxn modelId="{5A0E3DAE-1EA5-44A0-A1BE-210B7D634F14}" type="presOf" srcId="{4353A1F2-CFA7-4B46-B69E-42395E747FFF}" destId="{324B33D8-84A5-4F48-A77E-437093B6E8B5}" srcOrd="0" destOrd="0" presId="urn:microsoft.com/office/officeart/2018/2/layout/IconLabelList"/>
    <dgm:cxn modelId="{280F5CB2-18BB-4BAD-B933-E3BD1BBC7EF5}" type="presOf" srcId="{CBFB9FBF-B3E7-40A7-984D-C8B25137F936}" destId="{63AA49C5-39ED-4F22-9256-2094E6731055}" srcOrd="0" destOrd="0" presId="urn:microsoft.com/office/officeart/2018/2/layout/IconLabelList"/>
    <dgm:cxn modelId="{75CB47C0-0476-4578-8E6B-158EB02068FB}" type="presOf" srcId="{881BF44A-9C08-4C4C-8DDA-6AA5BBD84013}" destId="{006A7BEF-ED46-4DA6-B90C-4D3A6409CFA9}" srcOrd="0" destOrd="0" presId="urn:microsoft.com/office/officeart/2018/2/layout/IconLabelList"/>
    <dgm:cxn modelId="{506FDE2D-F0A6-4CDE-B8FC-D42F2895FCC8}" type="presParOf" srcId="{006A7BEF-ED46-4DA6-B90C-4D3A6409CFA9}" destId="{7C1A80CA-2F4E-4DC1-9A74-4A1B7D6A2964}" srcOrd="0" destOrd="0" presId="urn:microsoft.com/office/officeart/2018/2/layout/IconLabelList"/>
    <dgm:cxn modelId="{D5F2A43E-62B6-4F01-99E5-864ACF874078}" type="presParOf" srcId="{7C1A80CA-2F4E-4DC1-9A74-4A1B7D6A2964}" destId="{60F9F5B5-637A-4F27-8F3E-F6E31E68487B}" srcOrd="0" destOrd="0" presId="urn:microsoft.com/office/officeart/2018/2/layout/IconLabelList"/>
    <dgm:cxn modelId="{67EA8643-E6FE-41DA-8D48-6B00D189AB92}" type="presParOf" srcId="{7C1A80CA-2F4E-4DC1-9A74-4A1B7D6A2964}" destId="{2DB454BF-D178-49B5-B5E6-222E0D15DAD1}" srcOrd="1" destOrd="0" presId="urn:microsoft.com/office/officeart/2018/2/layout/IconLabelList"/>
    <dgm:cxn modelId="{5C65D612-994A-4894-A765-FB9ED79C96D4}" type="presParOf" srcId="{7C1A80CA-2F4E-4DC1-9A74-4A1B7D6A2964}" destId="{63AA49C5-39ED-4F22-9256-2094E6731055}" srcOrd="2" destOrd="0" presId="urn:microsoft.com/office/officeart/2018/2/layout/IconLabelList"/>
    <dgm:cxn modelId="{0A8C1227-4F48-4404-9411-F5C015FB43F1}" type="presParOf" srcId="{006A7BEF-ED46-4DA6-B90C-4D3A6409CFA9}" destId="{49D0ED18-EF28-4793-AAE9-D612DD05208D}" srcOrd="1" destOrd="0" presId="urn:microsoft.com/office/officeart/2018/2/layout/IconLabelList"/>
    <dgm:cxn modelId="{3F8AF164-D7A1-4C41-ABC3-E7DD17380A4C}" type="presParOf" srcId="{006A7BEF-ED46-4DA6-B90C-4D3A6409CFA9}" destId="{4EB39A48-A795-427F-8D33-CC7A085918EA}" srcOrd="2" destOrd="0" presId="urn:microsoft.com/office/officeart/2018/2/layout/IconLabelList"/>
    <dgm:cxn modelId="{075F8397-0917-4918-AEAD-B1B365691FA2}" type="presParOf" srcId="{4EB39A48-A795-427F-8D33-CC7A085918EA}" destId="{41215FF8-6700-4046-8012-A015F961C752}" srcOrd="0" destOrd="0" presId="urn:microsoft.com/office/officeart/2018/2/layout/IconLabelList"/>
    <dgm:cxn modelId="{4398E84F-2932-4B6B-9F06-850332D30447}" type="presParOf" srcId="{4EB39A48-A795-427F-8D33-CC7A085918EA}" destId="{9FC0F071-C684-4970-9D99-E99E8F7082E6}" srcOrd="1" destOrd="0" presId="urn:microsoft.com/office/officeart/2018/2/layout/IconLabelList"/>
    <dgm:cxn modelId="{9667A851-D599-4A73-A964-09899A883DFC}" type="presParOf" srcId="{4EB39A48-A795-427F-8D33-CC7A085918EA}" destId="{324B33D8-84A5-4F48-A77E-437093B6E8B5}" srcOrd="2" destOrd="0" presId="urn:microsoft.com/office/officeart/2018/2/layout/IconLabelList"/>
    <dgm:cxn modelId="{86784F13-CBAF-4655-B470-BE1F9542453B}" type="presParOf" srcId="{006A7BEF-ED46-4DA6-B90C-4D3A6409CFA9}" destId="{09F86FF3-9FAC-4478-A674-B105E91CB1AD}" srcOrd="3" destOrd="0" presId="urn:microsoft.com/office/officeart/2018/2/layout/IconLabelList"/>
    <dgm:cxn modelId="{159EDCE8-C515-41AC-90EB-42F154D10F5D}" type="presParOf" srcId="{006A7BEF-ED46-4DA6-B90C-4D3A6409CFA9}" destId="{2A4870FF-4FEA-4AB9-95AA-29512E61462A}" srcOrd="4" destOrd="0" presId="urn:microsoft.com/office/officeart/2018/2/layout/IconLabelList"/>
    <dgm:cxn modelId="{AD06E1A0-286E-4AAD-8CA9-F4854123ADD8}" type="presParOf" srcId="{2A4870FF-4FEA-4AB9-95AA-29512E61462A}" destId="{33257816-7139-44BF-80C0-F78521CE8157}" srcOrd="0" destOrd="0" presId="urn:microsoft.com/office/officeart/2018/2/layout/IconLabelList"/>
    <dgm:cxn modelId="{5499CB87-F176-4EB2-8691-6C89095825A9}" type="presParOf" srcId="{2A4870FF-4FEA-4AB9-95AA-29512E61462A}" destId="{071D4E50-4E98-49EC-926B-AFF16B955447}" srcOrd="1" destOrd="0" presId="urn:microsoft.com/office/officeart/2018/2/layout/IconLabelList"/>
    <dgm:cxn modelId="{FE2E2047-4C0C-45C6-909A-0894F017F0A2}" type="presParOf" srcId="{2A4870FF-4FEA-4AB9-95AA-29512E61462A}" destId="{D4C5E184-7E96-4568-A415-70692981DE5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64AA25-2D9B-401E-AB24-2A1343898C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A7D0C9-3E9E-43E0-9E10-60EA410C16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assignment revolves around creating a FastFood Restaurant Management System.</a:t>
          </a:r>
        </a:p>
      </dgm:t>
    </dgm:pt>
    <dgm:pt modelId="{54B19396-06B5-4C26-950F-30F616611262}" type="parTrans" cxnId="{E159313B-AE0B-48FC-BEFE-32862A8F0D39}">
      <dgm:prSet/>
      <dgm:spPr/>
      <dgm:t>
        <a:bodyPr/>
        <a:lstStyle/>
        <a:p>
          <a:endParaRPr lang="en-US"/>
        </a:p>
      </dgm:t>
    </dgm:pt>
    <dgm:pt modelId="{808D18E9-9D13-44E3-AF0A-906ECF456968}" type="sibTrans" cxnId="{E159313B-AE0B-48FC-BEFE-32862A8F0D39}">
      <dgm:prSet/>
      <dgm:spPr/>
      <dgm:t>
        <a:bodyPr/>
        <a:lstStyle/>
        <a:p>
          <a:endParaRPr lang="en-US"/>
        </a:p>
      </dgm:t>
    </dgm:pt>
    <dgm:pt modelId="{68080ED9-3B9B-47FB-9681-3BD834857F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aims to streamline operations and enhance customer service.</a:t>
          </a:r>
        </a:p>
      </dgm:t>
    </dgm:pt>
    <dgm:pt modelId="{650A7673-2A5C-4A36-BB3C-0FB1181EB6D9}" type="parTrans" cxnId="{3BA72969-3246-4626-8ECE-2FB6CCF6AC4F}">
      <dgm:prSet/>
      <dgm:spPr/>
      <dgm:t>
        <a:bodyPr/>
        <a:lstStyle/>
        <a:p>
          <a:endParaRPr lang="en-US"/>
        </a:p>
      </dgm:t>
    </dgm:pt>
    <dgm:pt modelId="{AC0CE831-8FBA-42DC-873B-957066E64E27}" type="sibTrans" cxnId="{3BA72969-3246-4626-8ECE-2FB6CCF6AC4F}">
      <dgm:prSet/>
      <dgm:spPr/>
      <dgm:t>
        <a:bodyPr/>
        <a:lstStyle/>
        <a:p>
          <a:endParaRPr lang="en-US"/>
        </a:p>
      </dgm:t>
    </dgm:pt>
    <dgm:pt modelId="{C78D4468-80DC-4EB1-979F-A2C0CDE9E6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an app that helps to record sales, supplies (inventory), and Customer Data of a FastFood restaurant like KFC, McDonald's, Starbucks, Pizza Hut.</a:t>
          </a:r>
        </a:p>
      </dgm:t>
    </dgm:pt>
    <dgm:pt modelId="{C8AA4742-A3B7-4E68-9603-B5DF88309729}" type="parTrans" cxnId="{EF46BC73-1060-43CE-98BC-928ABD852BAC}">
      <dgm:prSet/>
      <dgm:spPr/>
      <dgm:t>
        <a:bodyPr/>
        <a:lstStyle/>
        <a:p>
          <a:endParaRPr lang="en-US"/>
        </a:p>
      </dgm:t>
    </dgm:pt>
    <dgm:pt modelId="{3B767118-70F8-44E5-A58A-CAF57E64B0BF}" type="sibTrans" cxnId="{EF46BC73-1060-43CE-98BC-928ABD852BAC}">
      <dgm:prSet/>
      <dgm:spPr/>
      <dgm:t>
        <a:bodyPr/>
        <a:lstStyle/>
        <a:p>
          <a:endParaRPr lang="en-US"/>
        </a:p>
      </dgm:t>
    </dgm:pt>
    <dgm:pt modelId="{6C9B65F3-6F7A-4F83-9414-90F814D79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will utilize Windows Forms Application and Database technologies.</a:t>
          </a:r>
        </a:p>
      </dgm:t>
    </dgm:pt>
    <dgm:pt modelId="{FB87069E-A3A4-49B7-A125-BB0A4592EBF0}" type="parTrans" cxnId="{C7C76B3D-7F49-49A5-9EB0-62F8C8571328}">
      <dgm:prSet/>
      <dgm:spPr/>
      <dgm:t>
        <a:bodyPr/>
        <a:lstStyle/>
        <a:p>
          <a:endParaRPr lang="en-US"/>
        </a:p>
      </dgm:t>
    </dgm:pt>
    <dgm:pt modelId="{BB2C1C8B-E67C-4A8D-B509-D0C21BF5AAC0}" type="sibTrans" cxnId="{C7C76B3D-7F49-49A5-9EB0-62F8C8571328}">
      <dgm:prSet/>
      <dgm:spPr/>
      <dgm:t>
        <a:bodyPr/>
        <a:lstStyle/>
        <a:p>
          <a:endParaRPr lang="en-US"/>
        </a:p>
      </dgm:t>
    </dgm:pt>
    <dgm:pt modelId="{5BEE0C5D-18D5-4D96-8AB4-7C8CC3361B85}" type="pres">
      <dgm:prSet presAssocID="{9864AA25-2D9B-401E-AB24-2A1343898CE4}" presName="root" presStyleCnt="0">
        <dgm:presLayoutVars>
          <dgm:dir/>
          <dgm:resizeHandles val="exact"/>
        </dgm:presLayoutVars>
      </dgm:prSet>
      <dgm:spPr/>
    </dgm:pt>
    <dgm:pt modelId="{483691BA-4C6C-4279-AE3E-66687CA53F49}" type="pres">
      <dgm:prSet presAssocID="{ABA7D0C9-3E9E-43E0-9E10-60EA410C160C}" presName="compNode" presStyleCnt="0"/>
      <dgm:spPr/>
    </dgm:pt>
    <dgm:pt modelId="{BA49697F-4161-4F3B-8963-91525C3A8EF8}" type="pres">
      <dgm:prSet presAssocID="{ABA7D0C9-3E9E-43E0-9E10-60EA410C160C}" presName="bgRect" presStyleLbl="bgShp" presStyleIdx="0" presStyleCnt="4"/>
      <dgm:spPr/>
    </dgm:pt>
    <dgm:pt modelId="{1B66040F-8275-42D3-9E24-8F6ADDEADA70}" type="pres">
      <dgm:prSet presAssocID="{ABA7D0C9-3E9E-43E0-9E10-60EA410C16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F5E71352-3FBA-4D20-85CA-36A65CE0F864}" type="pres">
      <dgm:prSet presAssocID="{ABA7D0C9-3E9E-43E0-9E10-60EA410C160C}" presName="spaceRect" presStyleCnt="0"/>
      <dgm:spPr/>
    </dgm:pt>
    <dgm:pt modelId="{03BBA872-2428-4662-8F40-55F212CBDD08}" type="pres">
      <dgm:prSet presAssocID="{ABA7D0C9-3E9E-43E0-9E10-60EA410C160C}" presName="parTx" presStyleLbl="revTx" presStyleIdx="0" presStyleCnt="4">
        <dgm:presLayoutVars>
          <dgm:chMax val="0"/>
          <dgm:chPref val="0"/>
        </dgm:presLayoutVars>
      </dgm:prSet>
      <dgm:spPr/>
    </dgm:pt>
    <dgm:pt modelId="{81518818-77A4-4850-A394-9620160D54D7}" type="pres">
      <dgm:prSet presAssocID="{808D18E9-9D13-44E3-AF0A-906ECF456968}" presName="sibTrans" presStyleCnt="0"/>
      <dgm:spPr/>
    </dgm:pt>
    <dgm:pt modelId="{CB899C91-5278-4558-874A-AD9BC43941DD}" type="pres">
      <dgm:prSet presAssocID="{68080ED9-3B9B-47FB-9681-3BD834857FF0}" presName="compNode" presStyleCnt="0"/>
      <dgm:spPr/>
    </dgm:pt>
    <dgm:pt modelId="{A6FA22DD-A1D4-4B83-8F75-4EEFB36B5492}" type="pres">
      <dgm:prSet presAssocID="{68080ED9-3B9B-47FB-9681-3BD834857FF0}" presName="bgRect" presStyleLbl="bgShp" presStyleIdx="1" presStyleCnt="4"/>
      <dgm:spPr/>
    </dgm:pt>
    <dgm:pt modelId="{EDE7A1D0-0945-4FCA-B464-325D32D1D541}" type="pres">
      <dgm:prSet presAssocID="{68080ED9-3B9B-47FB-9681-3BD834857F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9C306CD-67FA-4D28-A1D0-3E3389F088C6}" type="pres">
      <dgm:prSet presAssocID="{68080ED9-3B9B-47FB-9681-3BD834857FF0}" presName="spaceRect" presStyleCnt="0"/>
      <dgm:spPr/>
    </dgm:pt>
    <dgm:pt modelId="{298028AF-C78A-4905-9A86-C907FB29746E}" type="pres">
      <dgm:prSet presAssocID="{68080ED9-3B9B-47FB-9681-3BD834857FF0}" presName="parTx" presStyleLbl="revTx" presStyleIdx="1" presStyleCnt="4">
        <dgm:presLayoutVars>
          <dgm:chMax val="0"/>
          <dgm:chPref val="0"/>
        </dgm:presLayoutVars>
      </dgm:prSet>
      <dgm:spPr/>
    </dgm:pt>
    <dgm:pt modelId="{CC2BE741-4EC0-4FD2-9F78-61DD84FDFEE3}" type="pres">
      <dgm:prSet presAssocID="{AC0CE831-8FBA-42DC-873B-957066E64E27}" presName="sibTrans" presStyleCnt="0"/>
      <dgm:spPr/>
    </dgm:pt>
    <dgm:pt modelId="{F189F302-CBE6-4DE2-9435-16C6AC2C1A1A}" type="pres">
      <dgm:prSet presAssocID="{C78D4468-80DC-4EB1-979F-A2C0CDE9E625}" presName="compNode" presStyleCnt="0"/>
      <dgm:spPr/>
    </dgm:pt>
    <dgm:pt modelId="{52833A13-F540-4E0C-9A1E-3AFE3052DB39}" type="pres">
      <dgm:prSet presAssocID="{C78D4468-80DC-4EB1-979F-A2C0CDE9E625}" presName="bgRect" presStyleLbl="bgShp" presStyleIdx="2" presStyleCnt="4"/>
      <dgm:spPr/>
    </dgm:pt>
    <dgm:pt modelId="{5160083A-281A-4BE1-8D0C-103A7A26BFE1}" type="pres">
      <dgm:prSet presAssocID="{C78D4468-80DC-4EB1-979F-A2C0CDE9E6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9C9FE4AB-3A16-48CB-869B-46AE0EC14F72}" type="pres">
      <dgm:prSet presAssocID="{C78D4468-80DC-4EB1-979F-A2C0CDE9E625}" presName="spaceRect" presStyleCnt="0"/>
      <dgm:spPr/>
    </dgm:pt>
    <dgm:pt modelId="{6754AD2F-9DAE-4474-855A-BA714053CDAE}" type="pres">
      <dgm:prSet presAssocID="{C78D4468-80DC-4EB1-979F-A2C0CDE9E625}" presName="parTx" presStyleLbl="revTx" presStyleIdx="2" presStyleCnt="4">
        <dgm:presLayoutVars>
          <dgm:chMax val="0"/>
          <dgm:chPref val="0"/>
        </dgm:presLayoutVars>
      </dgm:prSet>
      <dgm:spPr/>
    </dgm:pt>
    <dgm:pt modelId="{FF3065CF-16E6-4B5D-8931-86F04A0B8537}" type="pres">
      <dgm:prSet presAssocID="{3B767118-70F8-44E5-A58A-CAF57E64B0BF}" presName="sibTrans" presStyleCnt="0"/>
      <dgm:spPr/>
    </dgm:pt>
    <dgm:pt modelId="{FCA7EB52-0F0D-46FD-A339-209996C229E4}" type="pres">
      <dgm:prSet presAssocID="{6C9B65F3-6F7A-4F83-9414-90F814D79FD3}" presName="compNode" presStyleCnt="0"/>
      <dgm:spPr/>
    </dgm:pt>
    <dgm:pt modelId="{AF8EDBBB-05A1-4CB7-84E4-03B4D921EEA1}" type="pres">
      <dgm:prSet presAssocID="{6C9B65F3-6F7A-4F83-9414-90F814D79FD3}" presName="bgRect" presStyleLbl="bgShp" presStyleIdx="3" presStyleCnt="4"/>
      <dgm:spPr/>
    </dgm:pt>
    <dgm:pt modelId="{62DEC25C-2370-4181-87F9-05D07615B3F2}" type="pres">
      <dgm:prSet presAssocID="{6C9B65F3-6F7A-4F83-9414-90F814D79F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EAC235-C28D-4482-B9F6-1CBD3446FF9B}" type="pres">
      <dgm:prSet presAssocID="{6C9B65F3-6F7A-4F83-9414-90F814D79FD3}" presName="spaceRect" presStyleCnt="0"/>
      <dgm:spPr/>
    </dgm:pt>
    <dgm:pt modelId="{88D1AAB2-91FB-460E-9F20-CDBAEE8CFC4A}" type="pres">
      <dgm:prSet presAssocID="{6C9B65F3-6F7A-4F83-9414-90F814D79F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6BEC105-DE1C-479D-89A0-4E69A4575473}" type="presOf" srcId="{6C9B65F3-6F7A-4F83-9414-90F814D79FD3}" destId="{88D1AAB2-91FB-460E-9F20-CDBAEE8CFC4A}" srcOrd="0" destOrd="0" presId="urn:microsoft.com/office/officeart/2018/2/layout/IconVerticalSolidList"/>
    <dgm:cxn modelId="{8E63E71C-82BB-430C-9B33-AF127C7E476F}" type="presOf" srcId="{ABA7D0C9-3E9E-43E0-9E10-60EA410C160C}" destId="{03BBA872-2428-4662-8F40-55F212CBDD08}" srcOrd="0" destOrd="0" presId="urn:microsoft.com/office/officeart/2018/2/layout/IconVerticalSolidList"/>
    <dgm:cxn modelId="{E159313B-AE0B-48FC-BEFE-32862A8F0D39}" srcId="{9864AA25-2D9B-401E-AB24-2A1343898CE4}" destId="{ABA7D0C9-3E9E-43E0-9E10-60EA410C160C}" srcOrd="0" destOrd="0" parTransId="{54B19396-06B5-4C26-950F-30F616611262}" sibTransId="{808D18E9-9D13-44E3-AF0A-906ECF456968}"/>
    <dgm:cxn modelId="{C7C76B3D-7F49-49A5-9EB0-62F8C8571328}" srcId="{9864AA25-2D9B-401E-AB24-2A1343898CE4}" destId="{6C9B65F3-6F7A-4F83-9414-90F814D79FD3}" srcOrd="3" destOrd="0" parTransId="{FB87069E-A3A4-49B7-A125-BB0A4592EBF0}" sibTransId="{BB2C1C8B-E67C-4A8D-B509-D0C21BF5AAC0}"/>
    <dgm:cxn modelId="{3BA72969-3246-4626-8ECE-2FB6CCF6AC4F}" srcId="{9864AA25-2D9B-401E-AB24-2A1343898CE4}" destId="{68080ED9-3B9B-47FB-9681-3BD834857FF0}" srcOrd="1" destOrd="0" parTransId="{650A7673-2A5C-4A36-BB3C-0FB1181EB6D9}" sibTransId="{AC0CE831-8FBA-42DC-873B-957066E64E27}"/>
    <dgm:cxn modelId="{EF46BC73-1060-43CE-98BC-928ABD852BAC}" srcId="{9864AA25-2D9B-401E-AB24-2A1343898CE4}" destId="{C78D4468-80DC-4EB1-979F-A2C0CDE9E625}" srcOrd="2" destOrd="0" parTransId="{C8AA4742-A3B7-4E68-9603-B5DF88309729}" sibTransId="{3B767118-70F8-44E5-A58A-CAF57E64B0BF}"/>
    <dgm:cxn modelId="{75E5CEA0-7489-4BEC-AEEA-21114B1D2B4C}" type="presOf" srcId="{9864AA25-2D9B-401E-AB24-2A1343898CE4}" destId="{5BEE0C5D-18D5-4D96-8AB4-7C8CC3361B85}" srcOrd="0" destOrd="0" presId="urn:microsoft.com/office/officeart/2018/2/layout/IconVerticalSolidList"/>
    <dgm:cxn modelId="{EC389DBF-E527-4DD0-A40D-955DA22C5D3E}" type="presOf" srcId="{68080ED9-3B9B-47FB-9681-3BD834857FF0}" destId="{298028AF-C78A-4905-9A86-C907FB29746E}" srcOrd="0" destOrd="0" presId="urn:microsoft.com/office/officeart/2018/2/layout/IconVerticalSolidList"/>
    <dgm:cxn modelId="{AA976BE7-4132-41AF-9461-B7E6A5AC5768}" type="presOf" srcId="{C78D4468-80DC-4EB1-979F-A2C0CDE9E625}" destId="{6754AD2F-9DAE-4474-855A-BA714053CDAE}" srcOrd="0" destOrd="0" presId="urn:microsoft.com/office/officeart/2018/2/layout/IconVerticalSolidList"/>
    <dgm:cxn modelId="{FA4D2D3C-E1F3-4216-9F11-C7B4EEF483CC}" type="presParOf" srcId="{5BEE0C5D-18D5-4D96-8AB4-7C8CC3361B85}" destId="{483691BA-4C6C-4279-AE3E-66687CA53F49}" srcOrd="0" destOrd="0" presId="urn:microsoft.com/office/officeart/2018/2/layout/IconVerticalSolidList"/>
    <dgm:cxn modelId="{B3D8A976-7854-401D-90C9-C8A74CBAA9C2}" type="presParOf" srcId="{483691BA-4C6C-4279-AE3E-66687CA53F49}" destId="{BA49697F-4161-4F3B-8963-91525C3A8EF8}" srcOrd="0" destOrd="0" presId="urn:microsoft.com/office/officeart/2018/2/layout/IconVerticalSolidList"/>
    <dgm:cxn modelId="{7DEA78D3-D578-4F03-8953-481D035705B3}" type="presParOf" srcId="{483691BA-4C6C-4279-AE3E-66687CA53F49}" destId="{1B66040F-8275-42D3-9E24-8F6ADDEADA70}" srcOrd="1" destOrd="0" presId="urn:microsoft.com/office/officeart/2018/2/layout/IconVerticalSolidList"/>
    <dgm:cxn modelId="{465E16D6-6A77-4131-8049-96CA26E92A76}" type="presParOf" srcId="{483691BA-4C6C-4279-AE3E-66687CA53F49}" destId="{F5E71352-3FBA-4D20-85CA-36A65CE0F864}" srcOrd="2" destOrd="0" presId="urn:microsoft.com/office/officeart/2018/2/layout/IconVerticalSolidList"/>
    <dgm:cxn modelId="{B03F84A1-3136-49DB-B14E-B66B523ED0FC}" type="presParOf" srcId="{483691BA-4C6C-4279-AE3E-66687CA53F49}" destId="{03BBA872-2428-4662-8F40-55F212CBDD08}" srcOrd="3" destOrd="0" presId="urn:microsoft.com/office/officeart/2018/2/layout/IconVerticalSolidList"/>
    <dgm:cxn modelId="{1CAD083D-079E-422E-8729-239902B58BA8}" type="presParOf" srcId="{5BEE0C5D-18D5-4D96-8AB4-7C8CC3361B85}" destId="{81518818-77A4-4850-A394-9620160D54D7}" srcOrd="1" destOrd="0" presId="urn:microsoft.com/office/officeart/2018/2/layout/IconVerticalSolidList"/>
    <dgm:cxn modelId="{7E7415E2-2345-4CD5-A21B-45BAD9010A45}" type="presParOf" srcId="{5BEE0C5D-18D5-4D96-8AB4-7C8CC3361B85}" destId="{CB899C91-5278-4558-874A-AD9BC43941DD}" srcOrd="2" destOrd="0" presId="urn:microsoft.com/office/officeart/2018/2/layout/IconVerticalSolidList"/>
    <dgm:cxn modelId="{6E4994F1-6B52-4D8D-B917-45DE230BB062}" type="presParOf" srcId="{CB899C91-5278-4558-874A-AD9BC43941DD}" destId="{A6FA22DD-A1D4-4B83-8F75-4EEFB36B5492}" srcOrd="0" destOrd="0" presId="urn:microsoft.com/office/officeart/2018/2/layout/IconVerticalSolidList"/>
    <dgm:cxn modelId="{9472CC67-3151-4E30-AD2B-E03AD2AA954F}" type="presParOf" srcId="{CB899C91-5278-4558-874A-AD9BC43941DD}" destId="{EDE7A1D0-0945-4FCA-B464-325D32D1D541}" srcOrd="1" destOrd="0" presId="urn:microsoft.com/office/officeart/2018/2/layout/IconVerticalSolidList"/>
    <dgm:cxn modelId="{8CA04EEE-DC45-4891-904C-6D33D60A1B1A}" type="presParOf" srcId="{CB899C91-5278-4558-874A-AD9BC43941DD}" destId="{09C306CD-67FA-4D28-A1D0-3E3389F088C6}" srcOrd="2" destOrd="0" presId="urn:microsoft.com/office/officeart/2018/2/layout/IconVerticalSolidList"/>
    <dgm:cxn modelId="{0B4AE612-38BF-42D5-8D2A-79534F17270C}" type="presParOf" srcId="{CB899C91-5278-4558-874A-AD9BC43941DD}" destId="{298028AF-C78A-4905-9A86-C907FB29746E}" srcOrd="3" destOrd="0" presId="urn:microsoft.com/office/officeart/2018/2/layout/IconVerticalSolidList"/>
    <dgm:cxn modelId="{79D961E7-D709-4CB2-A00A-7F3756E8A6CC}" type="presParOf" srcId="{5BEE0C5D-18D5-4D96-8AB4-7C8CC3361B85}" destId="{CC2BE741-4EC0-4FD2-9F78-61DD84FDFEE3}" srcOrd="3" destOrd="0" presId="urn:microsoft.com/office/officeart/2018/2/layout/IconVerticalSolidList"/>
    <dgm:cxn modelId="{4F613F02-11F8-4B26-AE72-88D1497A77C6}" type="presParOf" srcId="{5BEE0C5D-18D5-4D96-8AB4-7C8CC3361B85}" destId="{F189F302-CBE6-4DE2-9435-16C6AC2C1A1A}" srcOrd="4" destOrd="0" presId="urn:microsoft.com/office/officeart/2018/2/layout/IconVerticalSolidList"/>
    <dgm:cxn modelId="{00AFEF76-0AAD-4E8A-AE88-8E86D747BCEB}" type="presParOf" srcId="{F189F302-CBE6-4DE2-9435-16C6AC2C1A1A}" destId="{52833A13-F540-4E0C-9A1E-3AFE3052DB39}" srcOrd="0" destOrd="0" presId="urn:microsoft.com/office/officeart/2018/2/layout/IconVerticalSolidList"/>
    <dgm:cxn modelId="{062BC0DC-0CF1-44CD-B12E-6974EEB9300C}" type="presParOf" srcId="{F189F302-CBE6-4DE2-9435-16C6AC2C1A1A}" destId="{5160083A-281A-4BE1-8D0C-103A7A26BFE1}" srcOrd="1" destOrd="0" presId="urn:microsoft.com/office/officeart/2018/2/layout/IconVerticalSolidList"/>
    <dgm:cxn modelId="{E2E683F8-2ACE-4330-A9F3-FB09B31CD492}" type="presParOf" srcId="{F189F302-CBE6-4DE2-9435-16C6AC2C1A1A}" destId="{9C9FE4AB-3A16-48CB-869B-46AE0EC14F72}" srcOrd="2" destOrd="0" presId="urn:microsoft.com/office/officeart/2018/2/layout/IconVerticalSolidList"/>
    <dgm:cxn modelId="{0AED55D2-6512-4BB6-B4BA-2F6D1E51BC76}" type="presParOf" srcId="{F189F302-CBE6-4DE2-9435-16C6AC2C1A1A}" destId="{6754AD2F-9DAE-4474-855A-BA714053CDAE}" srcOrd="3" destOrd="0" presId="urn:microsoft.com/office/officeart/2018/2/layout/IconVerticalSolidList"/>
    <dgm:cxn modelId="{88CFC38B-59E9-4D2B-AB44-D0F56E70704B}" type="presParOf" srcId="{5BEE0C5D-18D5-4D96-8AB4-7C8CC3361B85}" destId="{FF3065CF-16E6-4B5D-8931-86F04A0B8537}" srcOrd="5" destOrd="0" presId="urn:microsoft.com/office/officeart/2018/2/layout/IconVerticalSolidList"/>
    <dgm:cxn modelId="{3A4555FC-BF58-4EF0-8A1E-728D8E3EEEEB}" type="presParOf" srcId="{5BEE0C5D-18D5-4D96-8AB4-7C8CC3361B85}" destId="{FCA7EB52-0F0D-46FD-A339-209996C229E4}" srcOrd="6" destOrd="0" presId="urn:microsoft.com/office/officeart/2018/2/layout/IconVerticalSolidList"/>
    <dgm:cxn modelId="{A1FD7F07-383A-4A9C-937E-BD08D995D7B9}" type="presParOf" srcId="{FCA7EB52-0F0D-46FD-A339-209996C229E4}" destId="{AF8EDBBB-05A1-4CB7-84E4-03B4D921EEA1}" srcOrd="0" destOrd="0" presId="urn:microsoft.com/office/officeart/2018/2/layout/IconVerticalSolidList"/>
    <dgm:cxn modelId="{7022C092-0A2F-4220-80DD-9DBC908398D9}" type="presParOf" srcId="{FCA7EB52-0F0D-46FD-A339-209996C229E4}" destId="{62DEC25C-2370-4181-87F9-05D07615B3F2}" srcOrd="1" destOrd="0" presId="urn:microsoft.com/office/officeart/2018/2/layout/IconVerticalSolidList"/>
    <dgm:cxn modelId="{38616C3F-AA06-4BDE-A180-3E43FD212906}" type="presParOf" srcId="{FCA7EB52-0F0D-46FD-A339-209996C229E4}" destId="{29EAC235-C28D-4482-B9F6-1CBD3446FF9B}" srcOrd="2" destOrd="0" presId="urn:microsoft.com/office/officeart/2018/2/layout/IconVerticalSolidList"/>
    <dgm:cxn modelId="{35B6ECB6-E8BD-4021-A265-58F180954298}" type="presParOf" srcId="{FCA7EB52-0F0D-46FD-A339-209996C229E4}" destId="{88D1AAB2-91FB-460E-9F20-CDBAEE8CFC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4EBDBB-D79C-406A-97E2-D3F2C1FDBD5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468B19-0BC4-466F-8333-586F482E2FC8}">
      <dgm:prSet/>
      <dgm:spPr/>
      <dgm:t>
        <a:bodyPr/>
        <a:lstStyle/>
        <a:p>
          <a:r>
            <a:rPr lang="en-US"/>
            <a:t>Main Objective: To design an efficient restaurant management system.</a:t>
          </a:r>
        </a:p>
      </dgm:t>
    </dgm:pt>
    <dgm:pt modelId="{3BEBE909-B2B1-49FC-A600-E88BA8626138}" type="parTrans" cxnId="{64568F5E-DF13-4DB6-8498-D6633D28F796}">
      <dgm:prSet/>
      <dgm:spPr/>
      <dgm:t>
        <a:bodyPr/>
        <a:lstStyle/>
        <a:p>
          <a:endParaRPr lang="en-US"/>
        </a:p>
      </dgm:t>
    </dgm:pt>
    <dgm:pt modelId="{1D987C05-192B-4883-B149-5A4BA905C67A}" type="sibTrans" cxnId="{64568F5E-DF13-4DB6-8498-D6633D28F796}">
      <dgm:prSet/>
      <dgm:spPr/>
      <dgm:t>
        <a:bodyPr/>
        <a:lstStyle/>
        <a:p>
          <a:endParaRPr lang="en-US"/>
        </a:p>
      </dgm:t>
    </dgm:pt>
    <dgm:pt modelId="{CFC4CC5E-EAF6-4A1D-BF40-CABF5B37AA66}">
      <dgm:prSet/>
      <dgm:spPr/>
      <dgm:t>
        <a:bodyPr/>
        <a:lstStyle/>
        <a:p>
          <a:r>
            <a:rPr lang="en-US"/>
            <a:t>Specific Goals:</a:t>
          </a:r>
        </a:p>
      </dgm:t>
    </dgm:pt>
    <dgm:pt modelId="{79E6C1F2-8157-46FC-81C9-DC718A06C569}" type="parTrans" cxnId="{8ECDCB46-1F54-49BA-84E9-7F9305F28517}">
      <dgm:prSet/>
      <dgm:spPr/>
      <dgm:t>
        <a:bodyPr/>
        <a:lstStyle/>
        <a:p>
          <a:endParaRPr lang="en-US"/>
        </a:p>
      </dgm:t>
    </dgm:pt>
    <dgm:pt modelId="{B6AD3374-0D27-42AD-88BC-2F5FD750F814}" type="sibTrans" cxnId="{8ECDCB46-1F54-49BA-84E9-7F9305F28517}">
      <dgm:prSet/>
      <dgm:spPr/>
      <dgm:t>
        <a:bodyPr/>
        <a:lstStyle/>
        <a:p>
          <a:endParaRPr lang="en-US"/>
        </a:p>
      </dgm:t>
    </dgm:pt>
    <dgm:pt modelId="{035C6A2E-A131-42ED-892B-03686BA096A7}">
      <dgm:prSet/>
      <dgm:spPr/>
      <dgm:t>
        <a:bodyPr/>
        <a:lstStyle/>
        <a:p>
          <a:r>
            <a:rPr lang="en-US"/>
            <a:t>- Automate order processing.</a:t>
          </a:r>
        </a:p>
      </dgm:t>
    </dgm:pt>
    <dgm:pt modelId="{F68503CF-7901-410C-B3C9-DB2BC91B4A10}" type="parTrans" cxnId="{669ABC77-55FB-466B-BF2C-FB8C6ADFD11B}">
      <dgm:prSet/>
      <dgm:spPr/>
      <dgm:t>
        <a:bodyPr/>
        <a:lstStyle/>
        <a:p>
          <a:endParaRPr lang="en-US"/>
        </a:p>
      </dgm:t>
    </dgm:pt>
    <dgm:pt modelId="{94DBD673-B901-4754-9211-C143A487DB1B}" type="sibTrans" cxnId="{669ABC77-55FB-466B-BF2C-FB8C6ADFD11B}">
      <dgm:prSet/>
      <dgm:spPr/>
      <dgm:t>
        <a:bodyPr/>
        <a:lstStyle/>
        <a:p>
          <a:endParaRPr lang="en-US"/>
        </a:p>
      </dgm:t>
    </dgm:pt>
    <dgm:pt modelId="{EC81736E-147C-4F77-9CEF-31F889BED9BC}">
      <dgm:prSet/>
      <dgm:spPr/>
      <dgm:t>
        <a:bodyPr/>
        <a:lstStyle/>
        <a:p>
          <a:r>
            <a:rPr lang="en-US" dirty="0"/>
            <a:t>- Manage inventory seamlessly.</a:t>
          </a:r>
        </a:p>
      </dgm:t>
    </dgm:pt>
    <dgm:pt modelId="{41D5B67E-54AA-4D17-A8D1-6718D64299F2}" type="parTrans" cxnId="{62196487-FADC-4F0B-8363-883D844C4D40}">
      <dgm:prSet/>
      <dgm:spPr/>
      <dgm:t>
        <a:bodyPr/>
        <a:lstStyle/>
        <a:p>
          <a:endParaRPr lang="en-US"/>
        </a:p>
      </dgm:t>
    </dgm:pt>
    <dgm:pt modelId="{93EF418B-36EA-474E-9806-29E2EBC0DF7E}" type="sibTrans" cxnId="{62196487-FADC-4F0B-8363-883D844C4D40}">
      <dgm:prSet/>
      <dgm:spPr/>
      <dgm:t>
        <a:bodyPr/>
        <a:lstStyle/>
        <a:p>
          <a:endParaRPr lang="en-US"/>
        </a:p>
      </dgm:t>
    </dgm:pt>
    <dgm:pt modelId="{E9CE5DC2-DE90-45AD-B4CD-D9269D0D89F9}">
      <dgm:prSet/>
      <dgm:spPr/>
      <dgm:t>
        <a:bodyPr/>
        <a:lstStyle/>
        <a:p>
          <a:r>
            <a:rPr lang="en-US"/>
            <a:t>- Enhance customer experience.</a:t>
          </a:r>
        </a:p>
      </dgm:t>
    </dgm:pt>
    <dgm:pt modelId="{842CCE87-12D4-46E4-8981-DD32F205858F}" type="parTrans" cxnId="{F6E795AE-755D-4471-A6EA-6032B433623E}">
      <dgm:prSet/>
      <dgm:spPr/>
      <dgm:t>
        <a:bodyPr/>
        <a:lstStyle/>
        <a:p>
          <a:endParaRPr lang="en-US"/>
        </a:p>
      </dgm:t>
    </dgm:pt>
    <dgm:pt modelId="{EA5DABCF-36C0-4488-A699-9710DC4EAF9C}" type="sibTrans" cxnId="{F6E795AE-755D-4471-A6EA-6032B433623E}">
      <dgm:prSet/>
      <dgm:spPr/>
      <dgm:t>
        <a:bodyPr/>
        <a:lstStyle/>
        <a:p>
          <a:endParaRPr lang="en-US"/>
        </a:p>
      </dgm:t>
    </dgm:pt>
    <dgm:pt modelId="{D011CC62-7141-44B0-A620-B1F06F21628F}">
      <dgm:prSet/>
      <dgm:spPr/>
      <dgm:t>
        <a:bodyPr/>
        <a:lstStyle/>
        <a:p>
          <a:r>
            <a:rPr lang="en-US"/>
            <a:t>- Generate insightful reports for decision-making.</a:t>
          </a:r>
        </a:p>
      </dgm:t>
    </dgm:pt>
    <dgm:pt modelId="{1BD8550C-9FFC-487C-962B-4D54FD10FDF9}" type="parTrans" cxnId="{FEA2AF43-5612-4790-AB9C-89A0FA8E40CB}">
      <dgm:prSet/>
      <dgm:spPr/>
      <dgm:t>
        <a:bodyPr/>
        <a:lstStyle/>
        <a:p>
          <a:endParaRPr lang="en-US"/>
        </a:p>
      </dgm:t>
    </dgm:pt>
    <dgm:pt modelId="{70A97EBF-1514-4045-AD6F-D9DD10281844}" type="sibTrans" cxnId="{FEA2AF43-5612-4790-AB9C-89A0FA8E40CB}">
      <dgm:prSet/>
      <dgm:spPr/>
      <dgm:t>
        <a:bodyPr/>
        <a:lstStyle/>
        <a:p>
          <a:endParaRPr lang="en-US"/>
        </a:p>
      </dgm:t>
    </dgm:pt>
    <dgm:pt modelId="{11D78548-FB97-4617-8F43-DE415CA476D1}" type="pres">
      <dgm:prSet presAssocID="{CA4EBDBB-D79C-406A-97E2-D3F2C1FDBD50}" presName="Name0" presStyleCnt="0">
        <dgm:presLayoutVars>
          <dgm:dir/>
          <dgm:resizeHandles val="exact"/>
        </dgm:presLayoutVars>
      </dgm:prSet>
      <dgm:spPr/>
    </dgm:pt>
    <dgm:pt modelId="{3C54F727-1E28-4E34-9FB3-36DA36837762}" type="pres">
      <dgm:prSet presAssocID="{F3468B19-0BC4-466F-8333-586F482E2FC8}" presName="node" presStyleLbl="node1" presStyleIdx="0" presStyleCnt="6">
        <dgm:presLayoutVars>
          <dgm:bulletEnabled val="1"/>
        </dgm:presLayoutVars>
      </dgm:prSet>
      <dgm:spPr/>
    </dgm:pt>
    <dgm:pt modelId="{009F964D-B9D6-4487-9322-C10DA56FF6B9}" type="pres">
      <dgm:prSet presAssocID="{1D987C05-192B-4883-B149-5A4BA905C67A}" presName="sibTrans" presStyleLbl="sibTrans1D1" presStyleIdx="0" presStyleCnt="5"/>
      <dgm:spPr/>
    </dgm:pt>
    <dgm:pt modelId="{02583439-4BC2-4B94-AA9B-17D9F80842B7}" type="pres">
      <dgm:prSet presAssocID="{1D987C05-192B-4883-B149-5A4BA905C67A}" presName="connectorText" presStyleLbl="sibTrans1D1" presStyleIdx="0" presStyleCnt="5"/>
      <dgm:spPr/>
    </dgm:pt>
    <dgm:pt modelId="{016E2FD0-844A-45F3-B7A6-8B87838DFE72}" type="pres">
      <dgm:prSet presAssocID="{CFC4CC5E-EAF6-4A1D-BF40-CABF5B37AA66}" presName="node" presStyleLbl="node1" presStyleIdx="1" presStyleCnt="6">
        <dgm:presLayoutVars>
          <dgm:bulletEnabled val="1"/>
        </dgm:presLayoutVars>
      </dgm:prSet>
      <dgm:spPr/>
    </dgm:pt>
    <dgm:pt modelId="{601D1F7C-35B6-4B90-8B32-7DCFF94A83F8}" type="pres">
      <dgm:prSet presAssocID="{B6AD3374-0D27-42AD-88BC-2F5FD750F814}" presName="sibTrans" presStyleLbl="sibTrans1D1" presStyleIdx="1" presStyleCnt="5"/>
      <dgm:spPr/>
    </dgm:pt>
    <dgm:pt modelId="{F8F77926-94B9-4CF2-8293-6006B6C02974}" type="pres">
      <dgm:prSet presAssocID="{B6AD3374-0D27-42AD-88BC-2F5FD750F814}" presName="connectorText" presStyleLbl="sibTrans1D1" presStyleIdx="1" presStyleCnt="5"/>
      <dgm:spPr/>
    </dgm:pt>
    <dgm:pt modelId="{0556E69F-50A6-4358-839E-A1BB4532F688}" type="pres">
      <dgm:prSet presAssocID="{035C6A2E-A131-42ED-892B-03686BA096A7}" presName="node" presStyleLbl="node1" presStyleIdx="2" presStyleCnt="6">
        <dgm:presLayoutVars>
          <dgm:bulletEnabled val="1"/>
        </dgm:presLayoutVars>
      </dgm:prSet>
      <dgm:spPr/>
    </dgm:pt>
    <dgm:pt modelId="{C93532B6-C5A1-45A1-907D-72D201C64F75}" type="pres">
      <dgm:prSet presAssocID="{94DBD673-B901-4754-9211-C143A487DB1B}" presName="sibTrans" presStyleLbl="sibTrans1D1" presStyleIdx="2" presStyleCnt="5"/>
      <dgm:spPr/>
    </dgm:pt>
    <dgm:pt modelId="{D8666DCA-0E26-43D4-B015-F6EE6E4A8FAF}" type="pres">
      <dgm:prSet presAssocID="{94DBD673-B901-4754-9211-C143A487DB1B}" presName="connectorText" presStyleLbl="sibTrans1D1" presStyleIdx="2" presStyleCnt="5"/>
      <dgm:spPr/>
    </dgm:pt>
    <dgm:pt modelId="{152D0144-7267-4AE2-8E1D-FB2C72E832ED}" type="pres">
      <dgm:prSet presAssocID="{EC81736E-147C-4F77-9CEF-31F889BED9BC}" presName="node" presStyleLbl="node1" presStyleIdx="3" presStyleCnt="6">
        <dgm:presLayoutVars>
          <dgm:bulletEnabled val="1"/>
        </dgm:presLayoutVars>
      </dgm:prSet>
      <dgm:spPr/>
    </dgm:pt>
    <dgm:pt modelId="{0570DDA2-D6AE-411A-8723-48AC920D2C4B}" type="pres">
      <dgm:prSet presAssocID="{93EF418B-36EA-474E-9806-29E2EBC0DF7E}" presName="sibTrans" presStyleLbl="sibTrans1D1" presStyleIdx="3" presStyleCnt="5"/>
      <dgm:spPr/>
    </dgm:pt>
    <dgm:pt modelId="{85D3142B-843B-4F62-96B1-136F6D9FE983}" type="pres">
      <dgm:prSet presAssocID="{93EF418B-36EA-474E-9806-29E2EBC0DF7E}" presName="connectorText" presStyleLbl="sibTrans1D1" presStyleIdx="3" presStyleCnt="5"/>
      <dgm:spPr/>
    </dgm:pt>
    <dgm:pt modelId="{C27EDB9E-7C40-4D5E-B004-52231EE6564C}" type="pres">
      <dgm:prSet presAssocID="{E9CE5DC2-DE90-45AD-B4CD-D9269D0D89F9}" presName="node" presStyleLbl="node1" presStyleIdx="4" presStyleCnt="6">
        <dgm:presLayoutVars>
          <dgm:bulletEnabled val="1"/>
        </dgm:presLayoutVars>
      </dgm:prSet>
      <dgm:spPr/>
    </dgm:pt>
    <dgm:pt modelId="{5CDB128C-779A-41FB-8D8E-FDFA422EFE38}" type="pres">
      <dgm:prSet presAssocID="{EA5DABCF-36C0-4488-A699-9710DC4EAF9C}" presName="sibTrans" presStyleLbl="sibTrans1D1" presStyleIdx="4" presStyleCnt="5"/>
      <dgm:spPr/>
    </dgm:pt>
    <dgm:pt modelId="{C72A5736-4131-4B91-ADED-86C6205DD11E}" type="pres">
      <dgm:prSet presAssocID="{EA5DABCF-36C0-4488-A699-9710DC4EAF9C}" presName="connectorText" presStyleLbl="sibTrans1D1" presStyleIdx="4" presStyleCnt="5"/>
      <dgm:spPr/>
    </dgm:pt>
    <dgm:pt modelId="{6CAEF7EB-2520-4460-861A-E2A8245B69F1}" type="pres">
      <dgm:prSet presAssocID="{D011CC62-7141-44B0-A620-B1F06F21628F}" presName="node" presStyleLbl="node1" presStyleIdx="5" presStyleCnt="6">
        <dgm:presLayoutVars>
          <dgm:bulletEnabled val="1"/>
        </dgm:presLayoutVars>
      </dgm:prSet>
      <dgm:spPr/>
    </dgm:pt>
  </dgm:ptLst>
  <dgm:cxnLst>
    <dgm:cxn modelId="{D3A1C609-52E5-47F1-8FF9-A398BB89C576}" type="presOf" srcId="{93EF418B-36EA-474E-9806-29E2EBC0DF7E}" destId="{0570DDA2-D6AE-411A-8723-48AC920D2C4B}" srcOrd="0" destOrd="0" presId="urn:microsoft.com/office/officeart/2016/7/layout/RepeatingBendingProcessNew"/>
    <dgm:cxn modelId="{66B95911-FF61-43F3-B0B9-DE3077EC8E35}" type="presOf" srcId="{1D987C05-192B-4883-B149-5A4BA905C67A}" destId="{02583439-4BC2-4B94-AA9B-17D9F80842B7}" srcOrd="1" destOrd="0" presId="urn:microsoft.com/office/officeart/2016/7/layout/RepeatingBendingProcessNew"/>
    <dgm:cxn modelId="{E155842E-6417-4257-87D6-0416EC2C539F}" type="presOf" srcId="{93EF418B-36EA-474E-9806-29E2EBC0DF7E}" destId="{85D3142B-843B-4F62-96B1-136F6D9FE983}" srcOrd="1" destOrd="0" presId="urn:microsoft.com/office/officeart/2016/7/layout/RepeatingBendingProcessNew"/>
    <dgm:cxn modelId="{64568F5E-DF13-4DB6-8498-D6633D28F796}" srcId="{CA4EBDBB-D79C-406A-97E2-D3F2C1FDBD50}" destId="{F3468B19-0BC4-466F-8333-586F482E2FC8}" srcOrd="0" destOrd="0" parTransId="{3BEBE909-B2B1-49FC-A600-E88BA8626138}" sibTransId="{1D987C05-192B-4883-B149-5A4BA905C67A}"/>
    <dgm:cxn modelId="{FEA2AF43-5612-4790-AB9C-89A0FA8E40CB}" srcId="{CA4EBDBB-D79C-406A-97E2-D3F2C1FDBD50}" destId="{D011CC62-7141-44B0-A620-B1F06F21628F}" srcOrd="5" destOrd="0" parTransId="{1BD8550C-9FFC-487C-962B-4D54FD10FDF9}" sibTransId="{70A97EBF-1514-4045-AD6F-D9DD10281844}"/>
    <dgm:cxn modelId="{8ECDCB46-1F54-49BA-84E9-7F9305F28517}" srcId="{CA4EBDBB-D79C-406A-97E2-D3F2C1FDBD50}" destId="{CFC4CC5E-EAF6-4A1D-BF40-CABF5B37AA66}" srcOrd="1" destOrd="0" parTransId="{79E6C1F2-8157-46FC-81C9-DC718A06C569}" sibTransId="{B6AD3374-0D27-42AD-88BC-2F5FD750F814}"/>
    <dgm:cxn modelId="{AC153970-CF55-4405-8E3C-62E6C742E057}" type="presOf" srcId="{035C6A2E-A131-42ED-892B-03686BA096A7}" destId="{0556E69F-50A6-4358-839E-A1BB4532F688}" srcOrd="0" destOrd="0" presId="urn:microsoft.com/office/officeart/2016/7/layout/RepeatingBendingProcessNew"/>
    <dgm:cxn modelId="{8EC89471-C905-46FB-88B7-0D38B4C98DF9}" type="presOf" srcId="{F3468B19-0BC4-466F-8333-586F482E2FC8}" destId="{3C54F727-1E28-4E34-9FB3-36DA36837762}" srcOrd="0" destOrd="0" presId="urn:microsoft.com/office/officeart/2016/7/layout/RepeatingBendingProcessNew"/>
    <dgm:cxn modelId="{669ABC77-55FB-466B-BF2C-FB8C6ADFD11B}" srcId="{CA4EBDBB-D79C-406A-97E2-D3F2C1FDBD50}" destId="{035C6A2E-A131-42ED-892B-03686BA096A7}" srcOrd="2" destOrd="0" parTransId="{F68503CF-7901-410C-B3C9-DB2BC91B4A10}" sibTransId="{94DBD673-B901-4754-9211-C143A487DB1B}"/>
    <dgm:cxn modelId="{8E3DBB7E-1CEC-44FD-B271-9F7B2329149D}" type="presOf" srcId="{B6AD3374-0D27-42AD-88BC-2F5FD750F814}" destId="{601D1F7C-35B6-4B90-8B32-7DCFF94A83F8}" srcOrd="0" destOrd="0" presId="urn:microsoft.com/office/officeart/2016/7/layout/RepeatingBendingProcessNew"/>
    <dgm:cxn modelId="{40EC1B80-64AB-4BEF-9585-FF5B65E6A520}" type="presOf" srcId="{CA4EBDBB-D79C-406A-97E2-D3F2C1FDBD50}" destId="{11D78548-FB97-4617-8F43-DE415CA476D1}" srcOrd="0" destOrd="0" presId="urn:microsoft.com/office/officeart/2016/7/layout/RepeatingBendingProcessNew"/>
    <dgm:cxn modelId="{3AE89C81-4B40-41C8-97E5-49F360717F22}" type="presOf" srcId="{B6AD3374-0D27-42AD-88BC-2F5FD750F814}" destId="{F8F77926-94B9-4CF2-8293-6006B6C02974}" srcOrd="1" destOrd="0" presId="urn:microsoft.com/office/officeart/2016/7/layout/RepeatingBendingProcessNew"/>
    <dgm:cxn modelId="{62196487-FADC-4F0B-8363-883D844C4D40}" srcId="{CA4EBDBB-D79C-406A-97E2-D3F2C1FDBD50}" destId="{EC81736E-147C-4F77-9CEF-31F889BED9BC}" srcOrd="3" destOrd="0" parTransId="{41D5B67E-54AA-4D17-A8D1-6718D64299F2}" sibTransId="{93EF418B-36EA-474E-9806-29E2EBC0DF7E}"/>
    <dgm:cxn modelId="{203A948F-4AD1-491E-A242-0541C04561B8}" type="presOf" srcId="{1D987C05-192B-4883-B149-5A4BA905C67A}" destId="{009F964D-B9D6-4487-9322-C10DA56FF6B9}" srcOrd="0" destOrd="0" presId="urn:microsoft.com/office/officeart/2016/7/layout/RepeatingBendingProcessNew"/>
    <dgm:cxn modelId="{201072AE-41CE-435F-8047-3A69477FA1BF}" type="presOf" srcId="{EA5DABCF-36C0-4488-A699-9710DC4EAF9C}" destId="{C72A5736-4131-4B91-ADED-86C6205DD11E}" srcOrd="1" destOrd="0" presId="urn:microsoft.com/office/officeart/2016/7/layout/RepeatingBendingProcessNew"/>
    <dgm:cxn modelId="{F6E795AE-755D-4471-A6EA-6032B433623E}" srcId="{CA4EBDBB-D79C-406A-97E2-D3F2C1FDBD50}" destId="{E9CE5DC2-DE90-45AD-B4CD-D9269D0D89F9}" srcOrd="4" destOrd="0" parTransId="{842CCE87-12D4-46E4-8981-DD32F205858F}" sibTransId="{EA5DABCF-36C0-4488-A699-9710DC4EAF9C}"/>
    <dgm:cxn modelId="{756190BE-C44C-45FE-9197-3A3C0CE99455}" type="presOf" srcId="{94DBD673-B901-4754-9211-C143A487DB1B}" destId="{C93532B6-C5A1-45A1-907D-72D201C64F75}" srcOrd="0" destOrd="0" presId="urn:microsoft.com/office/officeart/2016/7/layout/RepeatingBendingProcessNew"/>
    <dgm:cxn modelId="{FAA26ED4-90F6-4B8A-9DED-32FC32462C9E}" type="presOf" srcId="{D011CC62-7141-44B0-A620-B1F06F21628F}" destId="{6CAEF7EB-2520-4460-861A-E2A8245B69F1}" srcOrd="0" destOrd="0" presId="urn:microsoft.com/office/officeart/2016/7/layout/RepeatingBendingProcessNew"/>
    <dgm:cxn modelId="{F9EDB2E9-82E2-456D-8D75-8107C2662CA1}" type="presOf" srcId="{94DBD673-B901-4754-9211-C143A487DB1B}" destId="{D8666DCA-0E26-43D4-B015-F6EE6E4A8FAF}" srcOrd="1" destOrd="0" presId="urn:microsoft.com/office/officeart/2016/7/layout/RepeatingBendingProcessNew"/>
    <dgm:cxn modelId="{A9D315F1-B9FF-4EC9-A287-D81E2CE474B3}" type="presOf" srcId="{CFC4CC5E-EAF6-4A1D-BF40-CABF5B37AA66}" destId="{016E2FD0-844A-45F3-B7A6-8B87838DFE72}" srcOrd="0" destOrd="0" presId="urn:microsoft.com/office/officeart/2016/7/layout/RepeatingBendingProcessNew"/>
    <dgm:cxn modelId="{36C079F3-3F26-427A-9841-D0D31B696EA7}" type="presOf" srcId="{E9CE5DC2-DE90-45AD-B4CD-D9269D0D89F9}" destId="{C27EDB9E-7C40-4D5E-B004-52231EE6564C}" srcOrd="0" destOrd="0" presId="urn:microsoft.com/office/officeart/2016/7/layout/RepeatingBendingProcessNew"/>
    <dgm:cxn modelId="{5F8660F6-8E0D-466B-8E75-2E1B0E3A9BA8}" type="presOf" srcId="{EC81736E-147C-4F77-9CEF-31F889BED9BC}" destId="{152D0144-7267-4AE2-8E1D-FB2C72E832ED}" srcOrd="0" destOrd="0" presId="urn:microsoft.com/office/officeart/2016/7/layout/RepeatingBendingProcessNew"/>
    <dgm:cxn modelId="{E94993F8-1F70-4660-802A-A4FA6B058B66}" type="presOf" srcId="{EA5DABCF-36C0-4488-A699-9710DC4EAF9C}" destId="{5CDB128C-779A-41FB-8D8E-FDFA422EFE38}" srcOrd="0" destOrd="0" presId="urn:microsoft.com/office/officeart/2016/7/layout/RepeatingBendingProcessNew"/>
    <dgm:cxn modelId="{542D6CF0-2202-4390-8C51-95A21FABC296}" type="presParOf" srcId="{11D78548-FB97-4617-8F43-DE415CA476D1}" destId="{3C54F727-1E28-4E34-9FB3-36DA36837762}" srcOrd="0" destOrd="0" presId="urn:microsoft.com/office/officeart/2016/7/layout/RepeatingBendingProcessNew"/>
    <dgm:cxn modelId="{FED6DE27-FB69-42A1-AA6D-718A84B65A08}" type="presParOf" srcId="{11D78548-FB97-4617-8F43-DE415CA476D1}" destId="{009F964D-B9D6-4487-9322-C10DA56FF6B9}" srcOrd="1" destOrd="0" presId="urn:microsoft.com/office/officeart/2016/7/layout/RepeatingBendingProcessNew"/>
    <dgm:cxn modelId="{A7868602-C032-44FE-9FCB-87D8EF60F38D}" type="presParOf" srcId="{009F964D-B9D6-4487-9322-C10DA56FF6B9}" destId="{02583439-4BC2-4B94-AA9B-17D9F80842B7}" srcOrd="0" destOrd="0" presId="urn:microsoft.com/office/officeart/2016/7/layout/RepeatingBendingProcessNew"/>
    <dgm:cxn modelId="{2D18AD52-3E85-453C-A17C-CEAEBDF6D0AA}" type="presParOf" srcId="{11D78548-FB97-4617-8F43-DE415CA476D1}" destId="{016E2FD0-844A-45F3-B7A6-8B87838DFE72}" srcOrd="2" destOrd="0" presId="urn:microsoft.com/office/officeart/2016/7/layout/RepeatingBendingProcessNew"/>
    <dgm:cxn modelId="{DE653A3E-3D64-47D5-A6B3-F89F9A7AA9AF}" type="presParOf" srcId="{11D78548-FB97-4617-8F43-DE415CA476D1}" destId="{601D1F7C-35B6-4B90-8B32-7DCFF94A83F8}" srcOrd="3" destOrd="0" presId="urn:microsoft.com/office/officeart/2016/7/layout/RepeatingBendingProcessNew"/>
    <dgm:cxn modelId="{F5AC9EFD-B77E-4884-8655-E148B42AB142}" type="presParOf" srcId="{601D1F7C-35B6-4B90-8B32-7DCFF94A83F8}" destId="{F8F77926-94B9-4CF2-8293-6006B6C02974}" srcOrd="0" destOrd="0" presId="urn:microsoft.com/office/officeart/2016/7/layout/RepeatingBendingProcessNew"/>
    <dgm:cxn modelId="{525ECD2B-E6B7-402B-B9DA-5DD02A84881D}" type="presParOf" srcId="{11D78548-FB97-4617-8F43-DE415CA476D1}" destId="{0556E69F-50A6-4358-839E-A1BB4532F688}" srcOrd="4" destOrd="0" presId="urn:microsoft.com/office/officeart/2016/7/layout/RepeatingBendingProcessNew"/>
    <dgm:cxn modelId="{372C5D21-E5B5-461C-9704-3C10CD49AC54}" type="presParOf" srcId="{11D78548-FB97-4617-8F43-DE415CA476D1}" destId="{C93532B6-C5A1-45A1-907D-72D201C64F75}" srcOrd="5" destOrd="0" presId="urn:microsoft.com/office/officeart/2016/7/layout/RepeatingBendingProcessNew"/>
    <dgm:cxn modelId="{A31FCC3E-8EB8-47CE-879C-C5DDF1D8A509}" type="presParOf" srcId="{C93532B6-C5A1-45A1-907D-72D201C64F75}" destId="{D8666DCA-0E26-43D4-B015-F6EE6E4A8FAF}" srcOrd="0" destOrd="0" presId="urn:microsoft.com/office/officeart/2016/7/layout/RepeatingBendingProcessNew"/>
    <dgm:cxn modelId="{B02A5648-B19F-4A03-93BB-5066596251C4}" type="presParOf" srcId="{11D78548-FB97-4617-8F43-DE415CA476D1}" destId="{152D0144-7267-4AE2-8E1D-FB2C72E832ED}" srcOrd="6" destOrd="0" presId="urn:microsoft.com/office/officeart/2016/7/layout/RepeatingBendingProcessNew"/>
    <dgm:cxn modelId="{9D48ADFE-84C0-43C9-AD6E-8A0904F1B78F}" type="presParOf" srcId="{11D78548-FB97-4617-8F43-DE415CA476D1}" destId="{0570DDA2-D6AE-411A-8723-48AC920D2C4B}" srcOrd="7" destOrd="0" presId="urn:microsoft.com/office/officeart/2016/7/layout/RepeatingBendingProcessNew"/>
    <dgm:cxn modelId="{4354A6F1-90F5-4E51-9FA7-6EAD1F958561}" type="presParOf" srcId="{0570DDA2-D6AE-411A-8723-48AC920D2C4B}" destId="{85D3142B-843B-4F62-96B1-136F6D9FE983}" srcOrd="0" destOrd="0" presId="urn:microsoft.com/office/officeart/2016/7/layout/RepeatingBendingProcessNew"/>
    <dgm:cxn modelId="{81F4F4E8-F5CF-44EC-BBFA-9965528246D8}" type="presParOf" srcId="{11D78548-FB97-4617-8F43-DE415CA476D1}" destId="{C27EDB9E-7C40-4D5E-B004-52231EE6564C}" srcOrd="8" destOrd="0" presId="urn:microsoft.com/office/officeart/2016/7/layout/RepeatingBendingProcessNew"/>
    <dgm:cxn modelId="{8AC6531F-8A61-4C80-9DBC-18F0A9EED782}" type="presParOf" srcId="{11D78548-FB97-4617-8F43-DE415CA476D1}" destId="{5CDB128C-779A-41FB-8D8E-FDFA422EFE38}" srcOrd="9" destOrd="0" presId="urn:microsoft.com/office/officeart/2016/7/layout/RepeatingBendingProcessNew"/>
    <dgm:cxn modelId="{EC4BF617-6218-4354-A553-223A454E86AE}" type="presParOf" srcId="{5CDB128C-779A-41FB-8D8E-FDFA422EFE38}" destId="{C72A5736-4131-4B91-ADED-86C6205DD11E}" srcOrd="0" destOrd="0" presId="urn:microsoft.com/office/officeart/2016/7/layout/RepeatingBendingProcessNew"/>
    <dgm:cxn modelId="{9A934F23-40F3-4262-92BD-67FC5D41FCEE}" type="presParOf" srcId="{11D78548-FB97-4617-8F43-DE415CA476D1}" destId="{6CAEF7EB-2520-4460-861A-E2A8245B69F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7F581A-8E58-4F01-9774-96739BC866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1B6DB-A1C8-457A-A99A-F83229A0F4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Identifying Challenges:</a:t>
          </a:r>
        </a:p>
      </dgm:t>
    </dgm:pt>
    <dgm:pt modelId="{CEA8C407-AB81-407A-879C-08F837B81E73}" type="parTrans" cxnId="{059BECFE-A629-4AE2-8C45-C9B64E15B3A0}">
      <dgm:prSet/>
      <dgm:spPr/>
      <dgm:t>
        <a:bodyPr/>
        <a:lstStyle/>
        <a:p>
          <a:endParaRPr lang="en-US"/>
        </a:p>
      </dgm:t>
    </dgm:pt>
    <dgm:pt modelId="{DC94D38F-C9B0-44DA-BE8C-716D697B2F6D}" type="sibTrans" cxnId="{059BECFE-A629-4AE2-8C45-C9B64E15B3A0}">
      <dgm:prSet/>
      <dgm:spPr/>
      <dgm:t>
        <a:bodyPr/>
        <a:lstStyle/>
        <a:p>
          <a:endParaRPr lang="en-US"/>
        </a:p>
      </dgm:t>
    </dgm:pt>
    <dgm:pt modelId="{975DED45-A51A-4EBE-9A07-BBAC005ED6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Understanding the existing manual system</a:t>
          </a:r>
        </a:p>
      </dgm:t>
    </dgm:pt>
    <dgm:pt modelId="{DD7D58B8-2537-4846-B6A6-244A356B61C3}" type="parTrans" cxnId="{EB40C2BF-D3E7-46BB-97F4-A103A56BF4CF}">
      <dgm:prSet/>
      <dgm:spPr/>
      <dgm:t>
        <a:bodyPr/>
        <a:lstStyle/>
        <a:p>
          <a:endParaRPr lang="en-US"/>
        </a:p>
      </dgm:t>
    </dgm:pt>
    <dgm:pt modelId="{4A855CB9-F090-43B9-863D-AD8FECE159D4}" type="sibTrans" cxnId="{EB40C2BF-D3E7-46BB-97F4-A103A56BF4CF}">
      <dgm:prSet/>
      <dgm:spPr/>
      <dgm:t>
        <a:bodyPr/>
        <a:lstStyle/>
        <a:p>
          <a:endParaRPr lang="en-US"/>
        </a:p>
      </dgm:t>
    </dgm:pt>
    <dgm:pt modelId="{87D3923F-7540-4012-AB61-F717098C1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Identifying bottlenecks in order processing</a:t>
          </a:r>
        </a:p>
      </dgm:t>
    </dgm:pt>
    <dgm:pt modelId="{AB977EB6-2A52-437E-9B3D-EBC4FCD5707F}" type="parTrans" cxnId="{6B37245D-4ADA-4C57-9CB1-CA2BE1604278}">
      <dgm:prSet/>
      <dgm:spPr/>
      <dgm:t>
        <a:bodyPr/>
        <a:lstStyle/>
        <a:p>
          <a:endParaRPr lang="en-US"/>
        </a:p>
      </dgm:t>
    </dgm:pt>
    <dgm:pt modelId="{7A3C0A12-0EAD-4E9F-A566-F248378802B0}" type="sibTrans" cxnId="{6B37245D-4ADA-4C57-9CB1-CA2BE1604278}">
      <dgm:prSet/>
      <dgm:spPr/>
      <dgm:t>
        <a:bodyPr/>
        <a:lstStyle/>
        <a:p>
          <a:endParaRPr lang="en-US"/>
        </a:p>
      </dgm:t>
    </dgm:pt>
    <dgm:pt modelId="{C0223C30-66D2-43A9-8024-4EFCDDAE7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Analyzing inventory management issues</a:t>
          </a:r>
        </a:p>
      </dgm:t>
    </dgm:pt>
    <dgm:pt modelId="{F3CBEE7E-41DC-4A79-9748-7B1BE3F6AB6E}" type="parTrans" cxnId="{BC9F2F24-727D-4BAF-AC78-9FA9A9EAF1D8}">
      <dgm:prSet/>
      <dgm:spPr/>
      <dgm:t>
        <a:bodyPr/>
        <a:lstStyle/>
        <a:p>
          <a:endParaRPr lang="en-US"/>
        </a:p>
      </dgm:t>
    </dgm:pt>
    <dgm:pt modelId="{C398129B-7537-4B34-8E6A-331FA5EAB5AB}" type="sibTrans" cxnId="{BC9F2F24-727D-4BAF-AC78-9FA9A9EAF1D8}">
      <dgm:prSet/>
      <dgm:spPr/>
      <dgm:t>
        <a:bodyPr/>
        <a:lstStyle/>
        <a:p>
          <a:endParaRPr lang="en-US"/>
        </a:p>
      </dgm:t>
    </dgm:pt>
    <dgm:pt modelId="{351B2BB2-2E05-441F-AD66-D7BF3D9A1E63}" type="pres">
      <dgm:prSet presAssocID="{307F581A-8E58-4F01-9774-96739BC866E4}" presName="root" presStyleCnt="0">
        <dgm:presLayoutVars>
          <dgm:dir/>
          <dgm:resizeHandles val="exact"/>
        </dgm:presLayoutVars>
      </dgm:prSet>
      <dgm:spPr/>
    </dgm:pt>
    <dgm:pt modelId="{03EF62B5-5309-4C08-8480-80E2927D8475}" type="pres">
      <dgm:prSet presAssocID="{A8F1B6DB-A1C8-457A-A99A-F83229A0F4FA}" presName="compNode" presStyleCnt="0"/>
      <dgm:spPr/>
    </dgm:pt>
    <dgm:pt modelId="{94B2E3E2-C22E-44E7-990F-D75A925DDCC8}" type="pres">
      <dgm:prSet presAssocID="{A8F1B6DB-A1C8-457A-A99A-F83229A0F4FA}" presName="bgRect" presStyleLbl="bgShp" presStyleIdx="0" presStyleCnt="4"/>
      <dgm:spPr/>
    </dgm:pt>
    <dgm:pt modelId="{586841E5-03FE-4111-8E72-02AE879EEE5F}" type="pres">
      <dgm:prSet presAssocID="{A8F1B6DB-A1C8-457A-A99A-F83229A0F4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CAA4905-4534-4C14-9C5C-AEF889D9CF1F}" type="pres">
      <dgm:prSet presAssocID="{A8F1B6DB-A1C8-457A-A99A-F83229A0F4FA}" presName="spaceRect" presStyleCnt="0"/>
      <dgm:spPr/>
    </dgm:pt>
    <dgm:pt modelId="{CF0A959F-1A76-4C92-9C58-18BDDCB7667F}" type="pres">
      <dgm:prSet presAssocID="{A8F1B6DB-A1C8-457A-A99A-F83229A0F4FA}" presName="parTx" presStyleLbl="revTx" presStyleIdx="0" presStyleCnt="4">
        <dgm:presLayoutVars>
          <dgm:chMax val="0"/>
          <dgm:chPref val="0"/>
        </dgm:presLayoutVars>
      </dgm:prSet>
      <dgm:spPr/>
    </dgm:pt>
    <dgm:pt modelId="{F23D02B3-D872-4A04-A290-00888C3FB60A}" type="pres">
      <dgm:prSet presAssocID="{DC94D38F-C9B0-44DA-BE8C-716D697B2F6D}" presName="sibTrans" presStyleCnt="0"/>
      <dgm:spPr/>
    </dgm:pt>
    <dgm:pt modelId="{C7C01D25-4CAA-4030-8983-A50564E2075B}" type="pres">
      <dgm:prSet presAssocID="{975DED45-A51A-4EBE-9A07-BBAC005ED69B}" presName="compNode" presStyleCnt="0"/>
      <dgm:spPr/>
    </dgm:pt>
    <dgm:pt modelId="{04334AC9-37E4-43AB-A244-AA554B57D653}" type="pres">
      <dgm:prSet presAssocID="{975DED45-A51A-4EBE-9A07-BBAC005ED69B}" presName="bgRect" presStyleLbl="bgShp" presStyleIdx="1" presStyleCnt="4"/>
      <dgm:spPr/>
    </dgm:pt>
    <dgm:pt modelId="{D7E12316-0699-4880-9ACA-07BC01266030}" type="pres">
      <dgm:prSet presAssocID="{975DED45-A51A-4EBE-9A07-BBAC005ED6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15CC9A-3655-4CA9-865B-E56442029578}" type="pres">
      <dgm:prSet presAssocID="{975DED45-A51A-4EBE-9A07-BBAC005ED69B}" presName="spaceRect" presStyleCnt="0"/>
      <dgm:spPr/>
    </dgm:pt>
    <dgm:pt modelId="{5C001D18-A0EE-4D49-A590-A5CFAFE0998A}" type="pres">
      <dgm:prSet presAssocID="{975DED45-A51A-4EBE-9A07-BBAC005ED69B}" presName="parTx" presStyleLbl="revTx" presStyleIdx="1" presStyleCnt="4">
        <dgm:presLayoutVars>
          <dgm:chMax val="0"/>
          <dgm:chPref val="0"/>
        </dgm:presLayoutVars>
      </dgm:prSet>
      <dgm:spPr/>
    </dgm:pt>
    <dgm:pt modelId="{A92874F6-61C4-411F-8AF1-A9BB67750E53}" type="pres">
      <dgm:prSet presAssocID="{4A855CB9-F090-43B9-863D-AD8FECE159D4}" presName="sibTrans" presStyleCnt="0"/>
      <dgm:spPr/>
    </dgm:pt>
    <dgm:pt modelId="{83B2E041-85BE-4723-85C5-BADEC997FDEB}" type="pres">
      <dgm:prSet presAssocID="{87D3923F-7540-4012-AB61-F717098C11A6}" presName="compNode" presStyleCnt="0"/>
      <dgm:spPr/>
    </dgm:pt>
    <dgm:pt modelId="{F6C71F87-D3F2-4586-A345-4A2B71CAE602}" type="pres">
      <dgm:prSet presAssocID="{87D3923F-7540-4012-AB61-F717098C11A6}" presName="bgRect" presStyleLbl="bgShp" presStyleIdx="2" presStyleCnt="4"/>
      <dgm:spPr/>
    </dgm:pt>
    <dgm:pt modelId="{ABBE5AA3-C495-4D85-BEFD-0A42424B7189}" type="pres">
      <dgm:prSet presAssocID="{87D3923F-7540-4012-AB61-F717098C11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83EE18-9C2F-4008-BB38-BA1146BD23D9}" type="pres">
      <dgm:prSet presAssocID="{87D3923F-7540-4012-AB61-F717098C11A6}" presName="spaceRect" presStyleCnt="0"/>
      <dgm:spPr/>
    </dgm:pt>
    <dgm:pt modelId="{D3597DCB-6B49-4039-B176-4D48BA456614}" type="pres">
      <dgm:prSet presAssocID="{87D3923F-7540-4012-AB61-F717098C11A6}" presName="parTx" presStyleLbl="revTx" presStyleIdx="2" presStyleCnt="4">
        <dgm:presLayoutVars>
          <dgm:chMax val="0"/>
          <dgm:chPref val="0"/>
        </dgm:presLayoutVars>
      </dgm:prSet>
      <dgm:spPr/>
    </dgm:pt>
    <dgm:pt modelId="{35165301-AD39-4238-96E0-9A83985A5DD5}" type="pres">
      <dgm:prSet presAssocID="{7A3C0A12-0EAD-4E9F-A566-F248378802B0}" presName="sibTrans" presStyleCnt="0"/>
      <dgm:spPr/>
    </dgm:pt>
    <dgm:pt modelId="{FF4D191C-91A6-4647-9725-7F3C93383BDA}" type="pres">
      <dgm:prSet presAssocID="{C0223C30-66D2-43A9-8024-4EFCDDAE7866}" presName="compNode" presStyleCnt="0"/>
      <dgm:spPr/>
    </dgm:pt>
    <dgm:pt modelId="{F544FBE3-7A91-472F-9F34-FAA0E7485BE2}" type="pres">
      <dgm:prSet presAssocID="{C0223C30-66D2-43A9-8024-4EFCDDAE7866}" presName="bgRect" presStyleLbl="bgShp" presStyleIdx="3" presStyleCnt="4"/>
      <dgm:spPr/>
    </dgm:pt>
    <dgm:pt modelId="{9583ED7E-A4C4-4469-B983-C23E484586FA}" type="pres">
      <dgm:prSet presAssocID="{C0223C30-66D2-43A9-8024-4EFCDDAE78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CA9E6BB3-EAE8-4546-AC2C-56907EF0AFD4}" type="pres">
      <dgm:prSet presAssocID="{C0223C30-66D2-43A9-8024-4EFCDDAE7866}" presName="spaceRect" presStyleCnt="0"/>
      <dgm:spPr/>
    </dgm:pt>
    <dgm:pt modelId="{84A361EB-DEC3-4CED-AE3E-B317F98A6F54}" type="pres">
      <dgm:prSet presAssocID="{C0223C30-66D2-43A9-8024-4EFCDDAE78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A5F9F0C-4AC3-4659-9154-D22111BBE76A}" type="presOf" srcId="{975DED45-A51A-4EBE-9A07-BBAC005ED69B}" destId="{5C001D18-A0EE-4D49-A590-A5CFAFE0998A}" srcOrd="0" destOrd="0" presId="urn:microsoft.com/office/officeart/2018/2/layout/IconVerticalSolidList"/>
    <dgm:cxn modelId="{A14C9917-AA66-456E-8758-45826701DE45}" type="presOf" srcId="{87D3923F-7540-4012-AB61-F717098C11A6}" destId="{D3597DCB-6B49-4039-B176-4D48BA456614}" srcOrd="0" destOrd="0" presId="urn:microsoft.com/office/officeart/2018/2/layout/IconVerticalSolidList"/>
    <dgm:cxn modelId="{6195971D-8644-44B5-929F-C382CBE2D6C1}" type="presOf" srcId="{C0223C30-66D2-43A9-8024-4EFCDDAE7866}" destId="{84A361EB-DEC3-4CED-AE3E-B317F98A6F54}" srcOrd="0" destOrd="0" presId="urn:microsoft.com/office/officeart/2018/2/layout/IconVerticalSolidList"/>
    <dgm:cxn modelId="{BC9F2F24-727D-4BAF-AC78-9FA9A9EAF1D8}" srcId="{307F581A-8E58-4F01-9774-96739BC866E4}" destId="{C0223C30-66D2-43A9-8024-4EFCDDAE7866}" srcOrd="3" destOrd="0" parTransId="{F3CBEE7E-41DC-4A79-9748-7B1BE3F6AB6E}" sibTransId="{C398129B-7537-4B34-8E6A-331FA5EAB5AB}"/>
    <dgm:cxn modelId="{96F88927-2BF6-44AE-8F1A-91666270B256}" type="presOf" srcId="{307F581A-8E58-4F01-9774-96739BC866E4}" destId="{351B2BB2-2E05-441F-AD66-D7BF3D9A1E63}" srcOrd="0" destOrd="0" presId="urn:microsoft.com/office/officeart/2018/2/layout/IconVerticalSolidList"/>
    <dgm:cxn modelId="{6B37245D-4ADA-4C57-9CB1-CA2BE1604278}" srcId="{307F581A-8E58-4F01-9774-96739BC866E4}" destId="{87D3923F-7540-4012-AB61-F717098C11A6}" srcOrd="2" destOrd="0" parTransId="{AB977EB6-2A52-437E-9B3D-EBC4FCD5707F}" sibTransId="{7A3C0A12-0EAD-4E9F-A566-F248378802B0}"/>
    <dgm:cxn modelId="{2CDFF559-4EE4-4418-B173-96C2EB269E23}" type="presOf" srcId="{A8F1B6DB-A1C8-457A-A99A-F83229A0F4FA}" destId="{CF0A959F-1A76-4C92-9C58-18BDDCB7667F}" srcOrd="0" destOrd="0" presId="urn:microsoft.com/office/officeart/2018/2/layout/IconVerticalSolidList"/>
    <dgm:cxn modelId="{EB40C2BF-D3E7-46BB-97F4-A103A56BF4CF}" srcId="{307F581A-8E58-4F01-9774-96739BC866E4}" destId="{975DED45-A51A-4EBE-9A07-BBAC005ED69B}" srcOrd="1" destOrd="0" parTransId="{DD7D58B8-2537-4846-B6A6-244A356B61C3}" sibTransId="{4A855CB9-F090-43B9-863D-AD8FECE159D4}"/>
    <dgm:cxn modelId="{059BECFE-A629-4AE2-8C45-C9B64E15B3A0}" srcId="{307F581A-8E58-4F01-9774-96739BC866E4}" destId="{A8F1B6DB-A1C8-457A-A99A-F83229A0F4FA}" srcOrd="0" destOrd="0" parTransId="{CEA8C407-AB81-407A-879C-08F837B81E73}" sibTransId="{DC94D38F-C9B0-44DA-BE8C-716D697B2F6D}"/>
    <dgm:cxn modelId="{83229F4F-F6AA-4755-9566-439F6EE890D3}" type="presParOf" srcId="{351B2BB2-2E05-441F-AD66-D7BF3D9A1E63}" destId="{03EF62B5-5309-4C08-8480-80E2927D8475}" srcOrd="0" destOrd="0" presId="urn:microsoft.com/office/officeart/2018/2/layout/IconVerticalSolidList"/>
    <dgm:cxn modelId="{9E8A93BB-8160-44AF-BFEB-E6E921CA18F4}" type="presParOf" srcId="{03EF62B5-5309-4C08-8480-80E2927D8475}" destId="{94B2E3E2-C22E-44E7-990F-D75A925DDCC8}" srcOrd="0" destOrd="0" presId="urn:microsoft.com/office/officeart/2018/2/layout/IconVerticalSolidList"/>
    <dgm:cxn modelId="{93D07BE4-D872-4A58-9CA8-D3489EB4772E}" type="presParOf" srcId="{03EF62B5-5309-4C08-8480-80E2927D8475}" destId="{586841E5-03FE-4111-8E72-02AE879EEE5F}" srcOrd="1" destOrd="0" presId="urn:microsoft.com/office/officeart/2018/2/layout/IconVerticalSolidList"/>
    <dgm:cxn modelId="{326C3EF7-AD55-42B0-A8A3-ED8FC74F6C65}" type="presParOf" srcId="{03EF62B5-5309-4C08-8480-80E2927D8475}" destId="{1CAA4905-4534-4C14-9C5C-AEF889D9CF1F}" srcOrd="2" destOrd="0" presId="urn:microsoft.com/office/officeart/2018/2/layout/IconVerticalSolidList"/>
    <dgm:cxn modelId="{8679547A-6EE5-44A1-8D55-3E07BD50123B}" type="presParOf" srcId="{03EF62B5-5309-4C08-8480-80E2927D8475}" destId="{CF0A959F-1A76-4C92-9C58-18BDDCB7667F}" srcOrd="3" destOrd="0" presId="urn:microsoft.com/office/officeart/2018/2/layout/IconVerticalSolidList"/>
    <dgm:cxn modelId="{BC29D551-BC24-4423-A704-9D1453BD25CD}" type="presParOf" srcId="{351B2BB2-2E05-441F-AD66-D7BF3D9A1E63}" destId="{F23D02B3-D872-4A04-A290-00888C3FB60A}" srcOrd="1" destOrd="0" presId="urn:microsoft.com/office/officeart/2018/2/layout/IconVerticalSolidList"/>
    <dgm:cxn modelId="{8A435806-3E22-4464-90DB-70547F5CC055}" type="presParOf" srcId="{351B2BB2-2E05-441F-AD66-D7BF3D9A1E63}" destId="{C7C01D25-4CAA-4030-8983-A50564E2075B}" srcOrd="2" destOrd="0" presId="urn:microsoft.com/office/officeart/2018/2/layout/IconVerticalSolidList"/>
    <dgm:cxn modelId="{151AF06C-988A-47FC-B48E-8CFB8C41C7D7}" type="presParOf" srcId="{C7C01D25-4CAA-4030-8983-A50564E2075B}" destId="{04334AC9-37E4-43AB-A244-AA554B57D653}" srcOrd="0" destOrd="0" presId="urn:microsoft.com/office/officeart/2018/2/layout/IconVerticalSolidList"/>
    <dgm:cxn modelId="{2C22AE92-E147-44E8-840C-1B1A15591142}" type="presParOf" srcId="{C7C01D25-4CAA-4030-8983-A50564E2075B}" destId="{D7E12316-0699-4880-9ACA-07BC01266030}" srcOrd="1" destOrd="0" presId="urn:microsoft.com/office/officeart/2018/2/layout/IconVerticalSolidList"/>
    <dgm:cxn modelId="{E235ED89-8FDF-4DB3-B32E-F9DF225EEFE5}" type="presParOf" srcId="{C7C01D25-4CAA-4030-8983-A50564E2075B}" destId="{7E15CC9A-3655-4CA9-865B-E56442029578}" srcOrd="2" destOrd="0" presId="urn:microsoft.com/office/officeart/2018/2/layout/IconVerticalSolidList"/>
    <dgm:cxn modelId="{D4ED0AB9-6D4A-473C-8F55-C2AF9B1EFA3B}" type="presParOf" srcId="{C7C01D25-4CAA-4030-8983-A50564E2075B}" destId="{5C001D18-A0EE-4D49-A590-A5CFAFE0998A}" srcOrd="3" destOrd="0" presId="urn:microsoft.com/office/officeart/2018/2/layout/IconVerticalSolidList"/>
    <dgm:cxn modelId="{1DCB7854-BAF1-4CDE-8978-C305D5D9A6D8}" type="presParOf" srcId="{351B2BB2-2E05-441F-AD66-D7BF3D9A1E63}" destId="{A92874F6-61C4-411F-8AF1-A9BB67750E53}" srcOrd="3" destOrd="0" presId="urn:microsoft.com/office/officeart/2018/2/layout/IconVerticalSolidList"/>
    <dgm:cxn modelId="{FCA8DEAE-97E2-4521-A6E1-7C1D4A7EE5BA}" type="presParOf" srcId="{351B2BB2-2E05-441F-AD66-D7BF3D9A1E63}" destId="{83B2E041-85BE-4723-85C5-BADEC997FDEB}" srcOrd="4" destOrd="0" presId="urn:microsoft.com/office/officeart/2018/2/layout/IconVerticalSolidList"/>
    <dgm:cxn modelId="{E04237E5-90BC-4468-97CD-612EBA9992BA}" type="presParOf" srcId="{83B2E041-85BE-4723-85C5-BADEC997FDEB}" destId="{F6C71F87-D3F2-4586-A345-4A2B71CAE602}" srcOrd="0" destOrd="0" presId="urn:microsoft.com/office/officeart/2018/2/layout/IconVerticalSolidList"/>
    <dgm:cxn modelId="{F748454B-A25C-4F9C-A512-6AAF1FFD93EA}" type="presParOf" srcId="{83B2E041-85BE-4723-85C5-BADEC997FDEB}" destId="{ABBE5AA3-C495-4D85-BEFD-0A42424B7189}" srcOrd="1" destOrd="0" presId="urn:microsoft.com/office/officeart/2018/2/layout/IconVerticalSolidList"/>
    <dgm:cxn modelId="{94BB3095-C190-4AC4-88E6-29D74C7CCE4A}" type="presParOf" srcId="{83B2E041-85BE-4723-85C5-BADEC997FDEB}" destId="{EB83EE18-9C2F-4008-BB38-BA1146BD23D9}" srcOrd="2" destOrd="0" presId="urn:microsoft.com/office/officeart/2018/2/layout/IconVerticalSolidList"/>
    <dgm:cxn modelId="{5E6AEEE6-CBC8-4E23-B115-530D60826D1A}" type="presParOf" srcId="{83B2E041-85BE-4723-85C5-BADEC997FDEB}" destId="{D3597DCB-6B49-4039-B176-4D48BA456614}" srcOrd="3" destOrd="0" presId="urn:microsoft.com/office/officeart/2018/2/layout/IconVerticalSolidList"/>
    <dgm:cxn modelId="{F3399F8E-1605-4227-B428-258BA3FCC97F}" type="presParOf" srcId="{351B2BB2-2E05-441F-AD66-D7BF3D9A1E63}" destId="{35165301-AD39-4238-96E0-9A83985A5DD5}" srcOrd="5" destOrd="0" presId="urn:microsoft.com/office/officeart/2018/2/layout/IconVerticalSolidList"/>
    <dgm:cxn modelId="{7D361CB0-F6DD-4505-ADD4-0A06A421E89F}" type="presParOf" srcId="{351B2BB2-2E05-441F-AD66-D7BF3D9A1E63}" destId="{FF4D191C-91A6-4647-9725-7F3C93383BDA}" srcOrd="6" destOrd="0" presId="urn:microsoft.com/office/officeart/2018/2/layout/IconVerticalSolidList"/>
    <dgm:cxn modelId="{7816C6A2-2662-4675-A451-126F60C44DC6}" type="presParOf" srcId="{FF4D191C-91A6-4647-9725-7F3C93383BDA}" destId="{F544FBE3-7A91-472F-9F34-FAA0E7485BE2}" srcOrd="0" destOrd="0" presId="urn:microsoft.com/office/officeart/2018/2/layout/IconVerticalSolidList"/>
    <dgm:cxn modelId="{8A6182B4-4237-4727-BDE0-74AAF38F19F4}" type="presParOf" srcId="{FF4D191C-91A6-4647-9725-7F3C93383BDA}" destId="{9583ED7E-A4C4-4469-B983-C23E484586FA}" srcOrd="1" destOrd="0" presId="urn:microsoft.com/office/officeart/2018/2/layout/IconVerticalSolidList"/>
    <dgm:cxn modelId="{5F99960E-C28F-4B9F-8E48-F23DA838D07F}" type="presParOf" srcId="{FF4D191C-91A6-4647-9725-7F3C93383BDA}" destId="{CA9E6BB3-EAE8-4546-AC2C-56907EF0AFD4}" srcOrd="2" destOrd="0" presId="urn:microsoft.com/office/officeart/2018/2/layout/IconVerticalSolidList"/>
    <dgm:cxn modelId="{C1C0D9AD-158C-47CF-9E12-918FF3E9E7DB}" type="presParOf" srcId="{FF4D191C-91A6-4647-9725-7F3C93383BDA}" destId="{84A361EB-DEC3-4CED-AE3E-B317F98A6F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3F7E94-5D5E-4874-8A30-D4DDD89480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EA1ABFE9-4FBD-4811-B7BD-19F439D2604B}">
      <dgm:prSet/>
      <dgm:spPr/>
      <dgm:t>
        <a:bodyPr/>
        <a:lstStyle/>
        <a:p>
          <a:r>
            <a:rPr lang="en-US"/>
            <a:t>Evaluating Project Feasibility:</a:t>
          </a:r>
        </a:p>
      </dgm:t>
    </dgm:pt>
    <dgm:pt modelId="{BF88C90D-708E-4D86-B368-6AB290764995}" type="parTrans" cxnId="{F47BACC5-E33C-4077-B469-FF1354DA6880}">
      <dgm:prSet/>
      <dgm:spPr/>
      <dgm:t>
        <a:bodyPr/>
        <a:lstStyle/>
        <a:p>
          <a:endParaRPr lang="en-US"/>
        </a:p>
      </dgm:t>
    </dgm:pt>
    <dgm:pt modelId="{A69ADFB2-AE09-4508-801E-BB55F909E718}" type="sibTrans" cxnId="{F47BACC5-E33C-4077-B469-FF1354DA6880}">
      <dgm:prSet/>
      <dgm:spPr/>
      <dgm:t>
        <a:bodyPr/>
        <a:lstStyle/>
        <a:p>
          <a:endParaRPr lang="en-US"/>
        </a:p>
      </dgm:t>
    </dgm:pt>
    <dgm:pt modelId="{F0A37A92-1F6B-4758-9CF2-3540B88F47CB}">
      <dgm:prSet/>
      <dgm:spPr/>
      <dgm:t>
        <a:bodyPr/>
        <a:lstStyle/>
        <a:p>
          <a:r>
            <a:rPr lang="en-US" dirty="0"/>
            <a:t>- Technical Feasibility</a:t>
          </a:r>
        </a:p>
      </dgm:t>
    </dgm:pt>
    <dgm:pt modelId="{AFAE61E5-A365-4016-8406-43F6105EA1A0}" type="parTrans" cxnId="{CCF21C78-244D-44B4-B622-BF669F813F43}">
      <dgm:prSet/>
      <dgm:spPr/>
      <dgm:t>
        <a:bodyPr/>
        <a:lstStyle/>
        <a:p>
          <a:endParaRPr lang="en-US"/>
        </a:p>
      </dgm:t>
    </dgm:pt>
    <dgm:pt modelId="{3F1DC669-F399-4E04-AFC3-6F62BBBD094A}" type="sibTrans" cxnId="{CCF21C78-244D-44B4-B622-BF669F813F43}">
      <dgm:prSet/>
      <dgm:spPr/>
      <dgm:t>
        <a:bodyPr/>
        <a:lstStyle/>
        <a:p>
          <a:endParaRPr lang="en-US"/>
        </a:p>
      </dgm:t>
    </dgm:pt>
    <dgm:pt modelId="{267158DF-6B34-4589-94DA-581E430048D6}">
      <dgm:prSet/>
      <dgm:spPr/>
      <dgm:t>
        <a:bodyPr/>
        <a:lstStyle/>
        <a:p>
          <a:r>
            <a:rPr lang="en-US"/>
            <a:t>- Economic Feasibility</a:t>
          </a:r>
        </a:p>
      </dgm:t>
    </dgm:pt>
    <dgm:pt modelId="{A56838F3-290A-44F3-9B76-803D2D97784B}" type="parTrans" cxnId="{477C1658-9CD2-4FA8-B0E9-95B4BFAB52E9}">
      <dgm:prSet/>
      <dgm:spPr/>
      <dgm:t>
        <a:bodyPr/>
        <a:lstStyle/>
        <a:p>
          <a:endParaRPr lang="en-US"/>
        </a:p>
      </dgm:t>
    </dgm:pt>
    <dgm:pt modelId="{31EBB54B-E2A3-4F5F-BB38-10B1200A0717}" type="sibTrans" cxnId="{477C1658-9CD2-4FA8-B0E9-95B4BFAB52E9}">
      <dgm:prSet/>
      <dgm:spPr/>
      <dgm:t>
        <a:bodyPr/>
        <a:lstStyle/>
        <a:p>
          <a:endParaRPr lang="en-US"/>
        </a:p>
      </dgm:t>
    </dgm:pt>
    <dgm:pt modelId="{DB2FC1BC-9904-4791-A254-66924C3F8116}">
      <dgm:prSet/>
      <dgm:spPr/>
      <dgm:t>
        <a:bodyPr/>
        <a:lstStyle/>
        <a:p>
          <a:r>
            <a:rPr lang="en-US"/>
            <a:t>- Operational Feasibility</a:t>
          </a:r>
        </a:p>
      </dgm:t>
    </dgm:pt>
    <dgm:pt modelId="{60490A1D-9BF2-4BF6-8551-66CCA3EC505C}" type="parTrans" cxnId="{33D5306B-2FF4-46AF-B366-E510B2CF53C0}">
      <dgm:prSet/>
      <dgm:spPr/>
      <dgm:t>
        <a:bodyPr/>
        <a:lstStyle/>
        <a:p>
          <a:endParaRPr lang="en-US"/>
        </a:p>
      </dgm:t>
    </dgm:pt>
    <dgm:pt modelId="{F174FDED-40CD-48AA-90F1-C596F470F5D4}" type="sibTrans" cxnId="{33D5306B-2FF4-46AF-B366-E510B2CF53C0}">
      <dgm:prSet/>
      <dgm:spPr/>
      <dgm:t>
        <a:bodyPr/>
        <a:lstStyle/>
        <a:p>
          <a:endParaRPr lang="en-US"/>
        </a:p>
      </dgm:t>
    </dgm:pt>
    <dgm:pt modelId="{9C31705F-C150-43B4-9ADE-935AAD923F35}" type="pres">
      <dgm:prSet presAssocID="{AC3F7E94-5D5E-4874-8A30-D4DDD89480D9}" presName="root" presStyleCnt="0">
        <dgm:presLayoutVars>
          <dgm:dir/>
          <dgm:resizeHandles val="exact"/>
        </dgm:presLayoutVars>
      </dgm:prSet>
      <dgm:spPr/>
    </dgm:pt>
    <dgm:pt modelId="{A7D0677F-E3D2-48E2-A373-7EB5AD0EECF6}" type="pres">
      <dgm:prSet presAssocID="{EA1ABFE9-4FBD-4811-B7BD-19F439D2604B}" presName="compNode" presStyleCnt="0"/>
      <dgm:spPr/>
    </dgm:pt>
    <dgm:pt modelId="{A2405052-3665-458B-A28E-D69D23D85E36}" type="pres">
      <dgm:prSet presAssocID="{EA1ABFE9-4FBD-4811-B7BD-19F439D260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7DE5C9-9D72-4D70-8CE8-9318DB14A2DB}" type="pres">
      <dgm:prSet presAssocID="{EA1ABFE9-4FBD-4811-B7BD-19F439D2604B}" presName="spaceRect" presStyleCnt="0"/>
      <dgm:spPr/>
    </dgm:pt>
    <dgm:pt modelId="{2F3ADACC-F5D0-4CD3-9061-E402B6920C60}" type="pres">
      <dgm:prSet presAssocID="{EA1ABFE9-4FBD-4811-B7BD-19F439D2604B}" presName="textRect" presStyleLbl="revTx" presStyleIdx="0" presStyleCnt="4">
        <dgm:presLayoutVars>
          <dgm:chMax val="1"/>
          <dgm:chPref val="1"/>
        </dgm:presLayoutVars>
      </dgm:prSet>
      <dgm:spPr/>
    </dgm:pt>
    <dgm:pt modelId="{4FEF1DCC-B015-4976-A715-94FAFB10A44E}" type="pres">
      <dgm:prSet presAssocID="{A69ADFB2-AE09-4508-801E-BB55F909E718}" presName="sibTrans" presStyleCnt="0"/>
      <dgm:spPr/>
    </dgm:pt>
    <dgm:pt modelId="{D953A172-F51D-443A-BB0F-B85B3E6BB7B1}" type="pres">
      <dgm:prSet presAssocID="{F0A37A92-1F6B-4758-9CF2-3540B88F47CB}" presName="compNode" presStyleCnt="0"/>
      <dgm:spPr/>
    </dgm:pt>
    <dgm:pt modelId="{B9A35547-9D80-47D9-A098-07CE32F63BD6}" type="pres">
      <dgm:prSet presAssocID="{F0A37A92-1F6B-4758-9CF2-3540B88F47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8F69FF-F346-4B7A-80EE-E3897617AD5A}" type="pres">
      <dgm:prSet presAssocID="{F0A37A92-1F6B-4758-9CF2-3540B88F47CB}" presName="spaceRect" presStyleCnt="0"/>
      <dgm:spPr/>
    </dgm:pt>
    <dgm:pt modelId="{A4A57DFB-C4AE-4993-8BED-BDA8410EE76A}" type="pres">
      <dgm:prSet presAssocID="{F0A37A92-1F6B-4758-9CF2-3540B88F47CB}" presName="textRect" presStyleLbl="revTx" presStyleIdx="1" presStyleCnt="4">
        <dgm:presLayoutVars>
          <dgm:chMax val="1"/>
          <dgm:chPref val="1"/>
        </dgm:presLayoutVars>
      </dgm:prSet>
      <dgm:spPr/>
    </dgm:pt>
    <dgm:pt modelId="{1D358ABA-7B68-42E1-A9DB-5CFAB0E91663}" type="pres">
      <dgm:prSet presAssocID="{3F1DC669-F399-4E04-AFC3-6F62BBBD094A}" presName="sibTrans" presStyleCnt="0"/>
      <dgm:spPr/>
    </dgm:pt>
    <dgm:pt modelId="{C6B93711-1AFC-4BCF-9905-C7EB48CFE027}" type="pres">
      <dgm:prSet presAssocID="{267158DF-6B34-4589-94DA-581E430048D6}" presName="compNode" presStyleCnt="0"/>
      <dgm:spPr/>
    </dgm:pt>
    <dgm:pt modelId="{E2CED460-4115-4DEF-B4FF-05625371F679}" type="pres">
      <dgm:prSet presAssocID="{267158DF-6B34-4589-94DA-581E430048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0963705-6969-41A9-AB92-802FD79D1C97}" type="pres">
      <dgm:prSet presAssocID="{267158DF-6B34-4589-94DA-581E430048D6}" presName="spaceRect" presStyleCnt="0"/>
      <dgm:spPr/>
    </dgm:pt>
    <dgm:pt modelId="{87E8598B-9E67-407E-BBA2-772920EF9026}" type="pres">
      <dgm:prSet presAssocID="{267158DF-6B34-4589-94DA-581E430048D6}" presName="textRect" presStyleLbl="revTx" presStyleIdx="2" presStyleCnt="4">
        <dgm:presLayoutVars>
          <dgm:chMax val="1"/>
          <dgm:chPref val="1"/>
        </dgm:presLayoutVars>
      </dgm:prSet>
      <dgm:spPr/>
    </dgm:pt>
    <dgm:pt modelId="{0B11F966-C57D-4FFD-AD63-6C89B4E0C7A3}" type="pres">
      <dgm:prSet presAssocID="{31EBB54B-E2A3-4F5F-BB38-10B1200A0717}" presName="sibTrans" presStyleCnt="0"/>
      <dgm:spPr/>
    </dgm:pt>
    <dgm:pt modelId="{38282413-CF18-405F-9041-C4F240DD8C95}" type="pres">
      <dgm:prSet presAssocID="{DB2FC1BC-9904-4791-A254-66924C3F8116}" presName="compNode" presStyleCnt="0"/>
      <dgm:spPr/>
    </dgm:pt>
    <dgm:pt modelId="{1859D5D8-096F-456D-AECA-37CEF6B72B2A}" type="pres">
      <dgm:prSet presAssocID="{DB2FC1BC-9904-4791-A254-66924C3F81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65ADB38-070E-48B7-80CF-09ED176AE2AE}" type="pres">
      <dgm:prSet presAssocID="{DB2FC1BC-9904-4791-A254-66924C3F8116}" presName="spaceRect" presStyleCnt="0"/>
      <dgm:spPr/>
    </dgm:pt>
    <dgm:pt modelId="{0CF64E2B-0F73-4294-B1D0-F0EB8937E75D}" type="pres">
      <dgm:prSet presAssocID="{DB2FC1BC-9904-4791-A254-66924C3F811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D3E5F01-073D-470A-98BE-165877C88EB8}" type="presOf" srcId="{DB2FC1BC-9904-4791-A254-66924C3F8116}" destId="{0CF64E2B-0F73-4294-B1D0-F0EB8937E75D}" srcOrd="0" destOrd="0" presId="urn:microsoft.com/office/officeart/2018/2/layout/IconLabelList"/>
    <dgm:cxn modelId="{33D5306B-2FF4-46AF-B366-E510B2CF53C0}" srcId="{AC3F7E94-5D5E-4874-8A30-D4DDD89480D9}" destId="{DB2FC1BC-9904-4791-A254-66924C3F8116}" srcOrd="3" destOrd="0" parTransId="{60490A1D-9BF2-4BF6-8551-66CCA3EC505C}" sibTransId="{F174FDED-40CD-48AA-90F1-C596F470F5D4}"/>
    <dgm:cxn modelId="{477C1658-9CD2-4FA8-B0E9-95B4BFAB52E9}" srcId="{AC3F7E94-5D5E-4874-8A30-D4DDD89480D9}" destId="{267158DF-6B34-4589-94DA-581E430048D6}" srcOrd="2" destOrd="0" parTransId="{A56838F3-290A-44F3-9B76-803D2D97784B}" sibTransId="{31EBB54B-E2A3-4F5F-BB38-10B1200A0717}"/>
    <dgm:cxn modelId="{CCF21C78-244D-44B4-B622-BF669F813F43}" srcId="{AC3F7E94-5D5E-4874-8A30-D4DDD89480D9}" destId="{F0A37A92-1F6B-4758-9CF2-3540B88F47CB}" srcOrd="1" destOrd="0" parTransId="{AFAE61E5-A365-4016-8406-43F6105EA1A0}" sibTransId="{3F1DC669-F399-4E04-AFC3-6F62BBBD094A}"/>
    <dgm:cxn modelId="{CCAA69C0-78AA-405D-8ED1-8D0834039F94}" type="presOf" srcId="{EA1ABFE9-4FBD-4811-B7BD-19F439D2604B}" destId="{2F3ADACC-F5D0-4CD3-9061-E402B6920C60}" srcOrd="0" destOrd="0" presId="urn:microsoft.com/office/officeart/2018/2/layout/IconLabelList"/>
    <dgm:cxn modelId="{F47BACC5-E33C-4077-B469-FF1354DA6880}" srcId="{AC3F7E94-5D5E-4874-8A30-D4DDD89480D9}" destId="{EA1ABFE9-4FBD-4811-B7BD-19F439D2604B}" srcOrd="0" destOrd="0" parTransId="{BF88C90D-708E-4D86-B368-6AB290764995}" sibTransId="{A69ADFB2-AE09-4508-801E-BB55F909E718}"/>
    <dgm:cxn modelId="{C54AF0E0-C646-4970-B67A-C6A47AC51F08}" type="presOf" srcId="{F0A37A92-1F6B-4758-9CF2-3540B88F47CB}" destId="{A4A57DFB-C4AE-4993-8BED-BDA8410EE76A}" srcOrd="0" destOrd="0" presId="urn:microsoft.com/office/officeart/2018/2/layout/IconLabelList"/>
    <dgm:cxn modelId="{A054FFF2-90E1-4B4E-87A7-32DA0959AB3E}" type="presOf" srcId="{AC3F7E94-5D5E-4874-8A30-D4DDD89480D9}" destId="{9C31705F-C150-43B4-9ADE-935AAD923F35}" srcOrd="0" destOrd="0" presId="urn:microsoft.com/office/officeart/2018/2/layout/IconLabelList"/>
    <dgm:cxn modelId="{95E26FFA-D7C4-4D4B-87D8-0823B3CCFBF8}" type="presOf" srcId="{267158DF-6B34-4589-94DA-581E430048D6}" destId="{87E8598B-9E67-407E-BBA2-772920EF9026}" srcOrd="0" destOrd="0" presId="urn:microsoft.com/office/officeart/2018/2/layout/IconLabelList"/>
    <dgm:cxn modelId="{7809956B-D74E-41F3-9452-B998B37D314E}" type="presParOf" srcId="{9C31705F-C150-43B4-9ADE-935AAD923F35}" destId="{A7D0677F-E3D2-48E2-A373-7EB5AD0EECF6}" srcOrd="0" destOrd="0" presId="urn:microsoft.com/office/officeart/2018/2/layout/IconLabelList"/>
    <dgm:cxn modelId="{3CAD4780-CD3B-4C58-B0F7-503A34999C24}" type="presParOf" srcId="{A7D0677F-E3D2-48E2-A373-7EB5AD0EECF6}" destId="{A2405052-3665-458B-A28E-D69D23D85E36}" srcOrd="0" destOrd="0" presId="urn:microsoft.com/office/officeart/2018/2/layout/IconLabelList"/>
    <dgm:cxn modelId="{FA93649F-72ED-4950-8EDD-0777524EE218}" type="presParOf" srcId="{A7D0677F-E3D2-48E2-A373-7EB5AD0EECF6}" destId="{AD7DE5C9-9D72-4D70-8CE8-9318DB14A2DB}" srcOrd="1" destOrd="0" presId="urn:microsoft.com/office/officeart/2018/2/layout/IconLabelList"/>
    <dgm:cxn modelId="{802E72DF-6A81-4DDC-B8C7-B0A76C6F6ED7}" type="presParOf" srcId="{A7D0677F-E3D2-48E2-A373-7EB5AD0EECF6}" destId="{2F3ADACC-F5D0-4CD3-9061-E402B6920C60}" srcOrd="2" destOrd="0" presId="urn:microsoft.com/office/officeart/2018/2/layout/IconLabelList"/>
    <dgm:cxn modelId="{DF873092-4240-4A99-B0FC-A376AA73E994}" type="presParOf" srcId="{9C31705F-C150-43B4-9ADE-935AAD923F35}" destId="{4FEF1DCC-B015-4976-A715-94FAFB10A44E}" srcOrd="1" destOrd="0" presId="urn:microsoft.com/office/officeart/2018/2/layout/IconLabelList"/>
    <dgm:cxn modelId="{08C1A410-FBF0-4247-852E-0BEFC6EFE41F}" type="presParOf" srcId="{9C31705F-C150-43B4-9ADE-935AAD923F35}" destId="{D953A172-F51D-443A-BB0F-B85B3E6BB7B1}" srcOrd="2" destOrd="0" presId="urn:microsoft.com/office/officeart/2018/2/layout/IconLabelList"/>
    <dgm:cxn modelId="{59CDEE7D-221B-4A20-A13C-795E3A67D775}" type="presParOf" srcId="{D953A172-F51D-443A-BB0F-B85B3E6BB7B1}" destId="{B9A35547-9D80-47D9-A098-07CE32F63BD6}" srcOrd="0" destOrd="0" presId="urn:microsoft.com/office/officeart/2018/2/layout/IconLabelList"/>
    <dgm:cxn modelId="{C8C6CC71-13A6-454B-AE2A-CA3A23E58F27}" type="presParOf" srcId="{D953A172-F51D-443A-BB0F-B85B3E6BB7B1}" destId="{FC8F69FF-F346-4B7A-80EE-E3897617AD5A}" srcOrd="1" destOrd="0" presId="urn:microsoft.com/office/officeart/2018/2/layout/IconLabelList"/>
    <dgm:cxn modelId="{EFB90A25-37E5-48E9-82A4-FBD4F9FDEBA2}" type="presParOf" srcId="{D953A172-F51D-443A-BB0F-B85B3E6BB7B1}" destId="{A4A57DFB-C4AE-4993-8BED-BDA8410EE76A}" srcOrd="2" destOrd="0" presId="urn:microsoft.com/office/officeart/2018/2/layout/IconLabelList"/>
    <dgm:cxn modelId="{750C18E3-D22A-468E-8441-05CA66AA10DC}" type="presParOf" srcId="{9C31705F-C150-43B4-9ADE-935AAD923F35}" destId="{1D358ABA-7B68-42E1-A9DB-5CFAB0E91663}" srcOrd="3" destOrd="0" presId="urn:microsoft.com/office/officeart/2018/2/layout/IconLabelList"/>
    <dgm:cxn modelId="{F5738BEA-AC10-40EF-9424-4A0A73E28FC0}" type="presParOf" srcId="{9C31705F-C150-43B4-9ADE-935AAD923F35}" destId="{C6B93711-1AFC-4BCF-9905-C7EB48CFE027}" srcOrd="4" destOrd="0" presId="urn:microsoft.com/office/officeart/2018/2/layout/IconLabelList"/>
    <dgm:cxn modelId="{2A42CD53-2FCC-4657-8924-BA120CB4C753}" type="presParOf" srcId="{C6B93711-1AFC-4BCF-9905-C7EB48CFE027}" destId="{E2CED460-4115-4DEF-B4FF-05625371F679}" srcOrd="0" destOrd="0" presId="urn:microsoft.com/office/officeart/2018/2/layout/IconLabelList"/>
    <dgm:cxn modelId="{35813D2E-2660-4AB4-BD77-6C72834C6B86}" type="presParOf" srcId="{C6B93711-1AFC-4BCF-9905-C7EB48CFE027}" destId="{30963705-6969-41A9-AB92-802FD79D1C97}" srcOrd="1" destOrd="0" presId="urn:microsoft.com/office/officeart/2018/2/layout/IconLabelList"/>
    <dgm:cxn modelId="{5C5BC5D2-9C24-4AB5-BD5F-79729649E44A}" type="presParOf" srcId="{C6B93711-1AFC-4BCF-9905-C7EB48CFE027}" destId="{87E8598B-9E67-407E-BBA2-772920EF9026}" srcOrd="2" destOrd="0" presId="urn:microsoft.com/office/officeart/2018/2/layout/IconLabelList"/>
    <dgm:cxn modelId="{6F3D35F4-F0EE-4F33-BA10-AB0CF38D0473}" type="presParOf" srcId="{9C31705F-C150-43B4-9ADE-935AAD923F35}" destId="{0B11F966-C57D-4FFD-AD63-6C89B4E0C7A3}" srcOrd="5" destOrd="0" presId="urn:microsoft.com/office/officeart/2018/2/layout/IconLabelList"/>
    <dgm:cxn modelId="{F5CD29F3-BEB1-47F2-A2F6-CD1E563F7EC7}" type="presParOf" srcId="{9C31705F-C150-43B4-9ADE-935AAD923F35}" destId="{38282413-CF18-405F-9041-C4F240DD8C95}" srcOrd="6" destOrd="0" presId="urn:microsoft.com/office/officeart/2018/2/layout/IconLabelList"/>
    <dgm:cxn modelId="{6625CE5E-7D5A-452A-B892-55EE88C20659}" type="presParOf" srcId="{38282413-CF18-405F-9041-C4F240DD8C95}" destId="{1859D5D8-096F-456D-AECA-37CEF6B72B2A}" srcOrd="0" destOrd="0" presId="urn:microsoft.com/office/officeart/2018/2/layout/IconLabelList"/>
    <dgm:cxn modelId="{F2F1DFFB-666E-4E9C-84FA-5AFF7EBB75C2}" type="presParOf" srcId="{38282413-CF18-405F-9041-C4F240DD8C95}" destId="{E65ADB38-070E-48B7-80CF-09ED176AE2AE}" srcOrd="1" destOrd="0" presId="urn:microsoft.com/office/officeart/2018/2/layout/IconLabelList"/>
    <dgm:cxn modelId="{79E323BE-25B2-4C27-BFD9-6127328F4743}" type="presParOf" srcId="{38282413-CF18-405F-9041-C4F240DD8C95}" destId="{0CF64E2B-0F73-4294-B1D0-F0EB8937E7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B58A9F-8843-4E1D-8B87-D18979F793F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3D2A3669-A3E8-4449-8C0D-220F5F2877F6}">
      <dgm:prSet/>
      <dgm:spPr/>
      <dgm:t>
        <a:bodyPr/>
        <a:lstStyle/>
        <a:p>
          <a:r>
            <a:rPr lang="en-US"/>
            <a:t>Visualizing System Components:</a:t>
          </a:r>
        </a:p>
      </dgm:t>
    </dgm:pt>
    <dgm:pt modelId="{81731731-9ECE-4C07-8B12-49F701E1F118}" type="parTrans" cxnId="{3517E9FB-3C2E-4A3C-B0DE-069287C612A4}">
      <dgm:prSet/>
      <dgm:spPr/>
      <dgm:t>
        <a:bodyPr/>
        <a:lstStyle/>
        <a:p>
          <a:endParaRPr lang="en-US"/>
        </a:p>
      </dgm:t>
    </dgm:pt>
    <dgm:pt modelId="{F71A04FA-43EE-4969-BE09-C9DC516C6649}" type="sibTrans" cxnId="{3517E9FB-3C2E-4A3C-B0DE-069287C612A4}">
      <dgm:prSet/>
      <dgm:spPr/>
      <dgm:t>
        <a:bodyPr/>
        <a:lstStyle/>
        <a:p>
          <a:endParaRPr lang="en-US"/>
        </a:p>
      </dgm:t>
    </dgm:pt>
    <dgm:pt modelId="{F2E20F6C-6CD7-418A-A47D-050D363F323F}">
      <dgm:prSet/>
      <dgm:spPr/>
      <dgm:t>
        <a:bodyPr/>
        <a:lstStyle/>
        <a:p>
          <a:r>
            <a:rPr lang="en-US"/>
            <a:t>- User Interfaces</a:t>
          </a:r>
        </a:p>
      </dgm:t>
    </dgm:pt>
    <dgm:pt modelId="{A3CC4377-5885-4FB0-BC40-82F6FC601192}" type="parTrans" cxnId="{787972EB-164C-427E-912A-BFBF91C342CC}">
      <dgm:prSet/>
      <dgm:spPr/>
      <dgm:t>
        <a:bodyPr/>
        <a:lstStyle/>
        <a:p>
          <a:endParaRPr lang="en-US"/>
        </a:p>
      </dgm:t>
    </dgm:pt>
    <dgm:pt modelId="{341FEE29-7BAF-4D94-A032-48F1D8C82F8F}" type="sibTrans" cxnId="{787972EB-164C-427E-912A-BFBF91C342CC}">
      <dgm:prSet/>
      <dgm:spPr/>
      <dgm:t>
        <a:bodyPr/>
        <a:lstStyle/>
        <a:p>
          <a:endParaRPr lang="en-US"/>
        </a:p>
      </dgm:t>
    </dgm:pt>
    <dgm:pt modelId="{E2203FD3-2D41-4B34-9D33-0AD6FF74AE4B}">
      <dgm:prSet/>
      <dgm:spPr/>
      <dgm:t>
        <a:bodyPr/>
        <a:lstStyle/>
        <a:p>
          <a:r>
            <a:rPr lang="en-US"/>
            <a:t>- Data Flow</a:t>
          </a:r>
        </a:p>
      </dgm:t>
    </dgm:pt>
    <dgm:pt modelId="{BB448653-0A2D-49EE-B64E-7DC344BA8020}" type="parTrans" cxnId="{C3973E8B-F3AF-4090-8489-3644883C814F}">
      <dgm:prSet/>
      <dgm:spPr/>
      <dgm:t>
        <a:bodyPr/>
        <a:lstStyle/>
        <a:p>
          <a:endParaRPr lang="en-US"/>
        </a:p>
      </dgm:t>
    </dgm:pt>
    <dgm:pt modelId="{396A9284-1660-45D7-A0F1-12BE620B5F7D}" type="sibTrans" cxnId="{C3973E8B-F3AF-4090-8489-3644883C814F}">
      <dgm:prSet/>
      <dgm:spPr/>
      <dgm:t>
        <a:bodyPr/>
        <a:lstStyle/>
        <a:p>
          <a:endParaRPr lang="en-US"/>
        </a:p>
      </dgm:t>
    </dgm:pt>
    <dgm:pt modelId="{79B35163-40D0-4053-A074-ECAB93367FA4}">
      <dgm:prSet/>
      <dgm:spPr/>
      <dgm:t>
        <a:bodyPr/>
        <a:lstStyle/>
        <a:p>
          <a:r>
            <a:rPr lang="en-US"/>
            <a:t>- External Entities</a:t>
          </a:r>
        </a:p>
      </dgm:t>
    </dgm:pt>
    <dgm:pt modelId="{3AE7424F-84A6-4A2D-AD3E-ACF437FA3EB7}" type="parTrans" cxnId="{41FECA17-B30A-4C86-9651-4660597B16F5}">
      <dgm:prSet/>
      <dgm:spPr/>
      <dgm:t>
        <a:bodyPr/>
        <a:lstStyle/>
        <a:p>
          <a:endParaRPr lang="en-US"/>
        </a:p>
      </dgm:t>
    </dgm:pt>
    <dgm:pt modelId="{C7E10FCA-442E-4F50-8BFE-598447D55DD6}" type="sibTrans" cxnId="{41FECA17-B30A-4C86-9651-4660597B16F5}">
      <dgm:prSet/>
      <dgm:spPr/>
      <dgm:t>
        <a:bodyPr/>
        <a:lstStyle/>
        <a:p>
          <a:endParaRPr lang="en-US"/>
        </a:p>
      </dgm:t>
    </dgm:pt>
    <dgm:pt modelId="{7A2F435A-C3BB-4B5E-B259-44C65A89E9A8}" type="pres">
      <dgm:prSet presAssocID="{8CB58A9F-8843-4E1D-8B87-D18979F793FC}" presName="root" presStyleCnt="0">
        <dgm:presLayoutVars>
          <dgm:dir/>
          <dgm:resizeHandles val="exact"/>
        </dgm:presLayoutVars>
      </dgm:prSet>
      <dgm:spPr/>
    </dgm:pt>
    <dgm:pt modelId="{9F19F028-FB2E-470C-A30B-F0102112F5EE}" type="pres">
      <dgm:prSet presAssocID="{8CB58A9F-8843-4E1D-8B87-D18979F793FC}" presName="container" presStyleCnt="0">
        <dgm:presLayoutVars>
          <dgm:dir/>
          <dgm:resizeHandles val="exact"/>
        </dgm:presLayoutVars>
      </dgm:prSet>
      <dgm:spPr/>
    </dgm:pt>
    <dgm:pt modelId="{A3708456-EA16-4624-AA1D-69DA2B166B5A}" type="pres">
      <dgm:prSet presAssocID="{3D2A3669-A3E8-4449-8C0D-220F5F2877F6}" presName="compNode" presStyleCnt="0"/>
      <dgm:spPr/>
    </dgm:pt>
    <dgm:pt modelId="{AE78FA62-F487-4D02-9E59-19B8475959C3}" type="pres">
      <dgm:prSet presAssocID="{3D2A3669-A3E8-4449-8C0D-220F5F2877F6}" presName="iconBgRect" presStyleLbl="bgShp" presStyleIdx="0" presStyleCnt="4"/>
      <dgm:spPr/>
    </dgm:pt>
    <dgm:pt modelId="{080C288B-8DFC-49B7-92FE-B4D078ED5779}" type="pres">
      <dgm:prSet presAssocID="{3D2A3669-A3E8-4449-8C0D-220F5F2877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57AE6F0-FCD2-4FAE-98DD-068A7BA5A5B6}" type="pres">
      <dgm:prSet presAssocID="{3D2A3669-A3E8-4449-8C0D-220F5F2877F6}" presName="spaceRect" presStyleCnt="0"/>
      <dgm:spPr/>
    </dgm:pt>
    <dgm:pt modelId="{3B9917E6-BD52-425B-A52A-A256B39FEBDA}" type="pres">
      <dgm:prSet presAssocID="{3D2A3669-A3E8-4449-8C0D-220F5F2877F6}" presName="textRect" presStyleLbl="revTx" presStyleIdx="0" presStyleCnt="4">
        <dgm:presLayoutVars>
          <dgm:chMax val="1"/>
          <dgm:chPref val="1"/>
        </dgm:presLayoutVars>
      </dgm:prSet>
      <dgm:spPr/>
    </dgm:pt>
    <dgm:pt modelId="{7793264F-DFDB-42F6-A9AC-6D20E03B503D}" type="pres">
      <dgm:prSet presAssocID="{F71A04FA-43EE-4969-BE09-C9DC516C6649}" presName="sibTrans" presStyleLbl="sibTrans2D1" presStyleIdx="0" presStyleCnt="0"/>
      <dgm:spPr/>
    </dgm:pt>
    <dgm:pt modelId="{4AD86F07-F4E4-48FE-8CE0-F5F8DCEB3665}" type="pres">
      <dgm:prSet presAssocID="{F2E20F6C-6CD7-418A-A47D-050D363F323F}" presName="compNode" presStyleCnt="0"/>
      <dgm:spPr/>
    </dgm:pt>
    <dgm:pt modelId="{972A5283-85C6-4DA3-AD4A-7BB53BF3D128}" type="pres">
      <dgm:prSet presAssocID="{F2E20F6C-6CD7-418A-A47D-050D363F323F}" presName="iconBgRect" presStyleLbl="bgShp" presStyleIdx="1" presStyleCnt="4"/>
      <dgm:spPr/>
    </dgm:pt>
    <dgm:pt modelId="{B86F7C14-9F32-4811-A223-D78BBAEA2A10}" type="pres">
      <dgm:prSet presAssocID="{F2E20F6C-6CD7-418A-A47D-050D363F32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4E0EF5C-A69C-4BA4-A91A-1AA46191D4C8}" type="pres">
      <dgm:prSet presAssocID="{F2E20F6C-6CD7-418A-A47D-050D363F323F}" presName="spaceRect" presStyleCnt="0"/>
      <dgm:spPr/>
    </dgm:pt>
    <dgm:pt modelId="{1ED9D3F6-4EB2-4FA0-AE75-4B78E6F71118}" type="pres">
      <dgm:prSet presAssocID="{F2E20F6C-6CD7-418A-A47D-050D363F323F}" presName="textRect" presStyleLbl="revTx" presStyleIdx="1" presStyleCnt="4">
        <dgm:presLayoutVars>
          <dgm:chMax val="1"/>
          <dgm:chPref val="1"/>
        </dgm:presLayoutVars>
      </dgm:prSet>
      <dgm:spPr/>
    </dgm:pt>
    <dgm:pt modelId="{8D9416F7-6E01-455A-A5F0-4B7E94B10BC4}" type="pres">
      <dgm:prSet presAssocID="{341FEE29-7BAF-4D94-A032-48F1D8C82F8F}" presName="sibTrans" presStyleLbl="sibTrans2D1" presStyleIdx="0" presStyleCnt="0"/>
      <dgm:spPr/>
    </dgm:pt>
    <dgm:pt modelId="{04CBF677-B173-4C8B-97D2-8626E31671AD}" type="pres">
      <dgm:prSet presAssocID="{E2203FD3-2D41-4B34-9D33-0AD6FF74AE4B}" presName="compNode" presStyleCnt="0"/>
      <dgm:spPr/>
    </dgm:pt>
    <dgm:pt modelId="{3A81D144-7C11-4F53-BB68-783E58FDE3AD}" type="pres">
      <dgm:prSet presAssocID="{E2203FD3-2D41-4B34-9D33-0AD6FF74AE4B}" presName="iconBgRect" presStyleLbl="bgShp" presStyleIdx="2" presStyleCnt="4"/>
      <dgm:spPr/>
    </dgm:pt>
    <dgm:pt modelId="{4EE7555F-01DA-4A8B-B494-B09C543D102C}" type="pres">
      <dgm:prSet presAssocID="{E2203FD3-2D41-4B34-9D33-0AD6FF74AE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F0F7A5-7A4D-4F4C-B847-A72C29573FD4}" type="pres">
      <dgm:prSet presAssocID="{E2203FD3-2D41-4B34-9D33-0AD6FF74AE4B}" presName="spaceRect" presStyleCnt="0"/>
      <dgm:spPr/>
    </dgm:pt>
    <dgm:pt modelId="{22138234-13BE-41E5-B477-AE59FB1ADEBD}" type="pres">
      <dgm:prSet presAssocID="{E2203FD3-2D41-4B34-9D33-0AD6FF74AE4B}" presName="textRect" presStyleLbl="revTx" presStyleIdx="2" presStyleCnt="4">
        <dgm:presLayoutVars>
          <dgm:chMax val="1"/>
          <dgm:chPref val="1"/>
        </dgm:presLayoutVars>
      </dgm:prSet>
      <dgm:spPr/>
    </dgm:pt>
    <dgm:pt modelId="{9ED31004-32FC-4C6B-A199-12A636E90C9E}" type="pres">
      <dgm:prSet presAssocID="{396A9284-1660-45D7-A0F1-12BE620B5F7D}" presName="sibTrans" presStyleLbl="sibTrans2D1" presStyleIdx="0" presStyleCnt="0"/>
      <dgm:spPr/>
    </dgm:pt>
    <dgm:pt modelId="{1ABCBD6B-BC27-4DA3-BF08-F5BF04A7D80A}" type="pres">
      <dgm:prSet presAssocID="{79B35163-40D0-4053-A074-ECAB93367FA4}" presName="compNode" presStyleCnt="0"/>
      <dgm:spPr/>
    </dgm:pt>
    <dgm:pt modelId="{6B13A820-8757-4D66-8407-0749943A192D}" type="pres">
      <dgm:prSet presAssocID="{79B35163-40D0-4053-A074-ECAB93367FA4}" presName="iconBgRect" presStyleLbl="bgShp" presStyleIdx="3" presStyleCnt="4"/>
      <dgm:spPr/>
    </dgm:pt>
    <dgm:pt modelId="{4CAE6407-E2B7-4800-9B18-423480FDF245}" type="pres">
      <dgm:prSet presAssocID="{79B35163-40D0-4053-A074-ECAB93367F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DC4E460-E3A9-47DF-AF4E-91F64556B41C}" type="pres">
      <dgm:prSet presAssocID="{79B35163-40D0-4053-A074-ECAB93367FA4}" presName="spaceRect" presStyleCnt="0"/>
      <dgm:spPr/>
    </dgm:pt>
    <dgm:pt modelId="{BC48FFFB-98DF-4658-8B74-F66F63B7B9BE}" type="pres">
      <dgm:prSet presAssocID="{79B35163-40D0-4053-A074-ECAB93367F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1FECA17-B30A-4C86-9651-4660597B16F5}" srcId="{8CB58A9F-8843-4E1D-8B87-D18979F793FC}" destId="{79B35163-40D0-4053-A074-ECAB93367FA4}" srcOrd="3" destOrd="0" parTransId="{3AE7424F-84A6-4A2D-AD3E-ACF437FA3EB7}" sibTransId="{C7E10FCA-442E-4F50-8BFE-598447D55DD6}"/>
    <dgm:cxn modelId="{4FF06537-4E92-440B-B9FE-3CE76015B5D9}" type="presOf" srcId="{8CB58A9F-8843-4E1D-8B87-D18979F793FC}" destId="{7A2F435A-C3BB-4B5E-B259-44C65A89E9A8}" srcOrd="0" destOrd="0" presId="urn:microsoft.com/office/officeart/2018/2/layout/IconCircleList"/>
    <dgm:cxn modelId="{ECDC293B-89E9-44F9-B99D-C6CDA73AD65B}" type="presOf" srcId="{79B35163-40D0-4053-A074-ECAB93367FA4}" destId="{BC48FFFB-98DF-4658-8B74-F66F63B7B9BE}" srcOrd="0" destOrd="0" presId="urn:microsoft.com/office/officeart/2018/2/layout/IconCircleList"/>
    <dgm:cxn modelId="{D426D362-3879-4C1F-A9BE-0C48D665B711}" type="presOf" srcId="{3D2A3669-A3E8-4449-8C0D-220F5F2877F6}" destId="{3B9917E6-BD52-425B-A52A-A256B39FEBDA}" srcOrd="0" destOrd="0" presId="urn:microsoft.com/office/officeart/2018/2/layout/IconCircleList"/>
    <dgm:cxn modelId="{D2DA2C89-F472-448D-AB35-1633CEE9143A}" type="presOf" srcId="{F71A04FA-43EE-4969-BE09-C9DC516C6649}" destId="{7793264F-DFDB-42F6-A9AC-6D20E03B503D}" srcOrd="0" destOrd="0" presId="urn:microsoft.com/office/officeart/2018/2/layout/IconCircleList"/>
    <dgm:cxn modelId="{C3973E8B-F3AF-4090-8489-3644883C814F}" srcId="{8CB58A9F-8843-4E1D-8B87-D18979F793FC}" destId="{E2203FD3-2D41-4B34-9D33-0AD6FF74AE4B}" srcOrd="2" destOrd="0" parTransId="{BB448653-0A2D-49EE-B64E-7DC344BA8020}" sibTransId="{396A9284-1660-45D7-A0F1-12BE620B5F7D}"/>
    <dgm:cxn modelId="{7AED0994-2852-4917-AAF8-ED0D418ED897}" type="presOf" srcId="{E2203FD3-2D41-4B34-9D33-0AD6FF74AE4B}" destId="{22138234-13BE-41E5-B477-AE59FB1ADEBD}" srcOrd="0" destOrd="0" presId="urn:microsoft.com/office/officeart/2018/2/layout/IconCircleList"/>
    <dgm:cxn modelId="{A1D5E0BB-6FFF-49EA-828A-5B8DD15767F8}" type="presOf" srcId="{F2E20F6C-6CD7-418A-A47D-050D363F323F}" destId="{1ED9D3F6-4EB2-4FA0-AE75-4B78E6F71118}" srcOrd="0" destOrd="0" presId="urn:microsoft.com/office/officeart/2018/2/layout/IconCircleList"/>
    <dgm:cxn modelId="{787972EB-164C-427E-912A-BFBF91C342CC}" srcId="{8CB58A9F-8843-4E1D-8B87-D18979F793FC}" destId="{F2E20F6C-6CD7-418A-A47D-050D363F323F}" srcOrd="1" destOrd="0" parTransId="{A3CC4377-5885-4FB0-BC40-82F6FC601192}" sibTransId="{341FEE29-7BAF-4D94-A032-48F1D8C82F8F}"/>
    <dgm:cxn modelId="{A94709F5-7663-4E80-B7C1-4DCB8F0F7A9F}" type="presOf" srcId="{396A9284-1660-45D7-A0F1-12BE620B5F7D}" destId="{9ED31004-32FC-4C6B-A199-12A636E90C9E}" srcOrd="0" destOrd="0" presId="urn:microsoft.com/office/officeart/2018/2/layout/IconCircleList"/>
    <dgm:cxn modelId="{61B2CDFB-28F8-4DB9-8486-201F1680F361}" type="presOf" srcId="{341FEE29-7BAF-4D94-A032-48F1D8C82F8F}" destId="{8D9416F7-6E01-455A-A5F0-4B7E94B10BC4}" srcOrd="0" destOrd="0" presId="urn:microsoft.com/office/officeart/2018/2/layout/IconCircleList"/>
    <dgm:cxn modelId="{3517E9FB-3C2E-4A3C-B0DE-069287C612A4}" srcId="{8CB58A9F-8843-4E1D-8B87-D18979F793FC}" destId="{3D2A3669-A3E8-4449-8C0D-220F5F2877F6}" srcOrd="0" destOrd="0" parTransId="{81731731-9ECE-4C07-8B12-49F701E1F118}" sibTransId="{F71A04FA-43EE-4969-BE09-C9DC516C6649}"/>
    <dgm:cxn modelId="{AB271DA7-B657-4A6F-B807-A5CB6BA87719}" type="presParOf" srcId="{7A2F435A-C3BB-4B5E-B259-44C65A89E9A8}" destId="{9F19F028-FB2E-470C-A30B-F0102112F5EE}" srcOrd="0" destOrd="0" presId="urn:microsoft.com/office/officeart/2018/2/layout/IconCircleList"/>
    <dgm:cxn modelId="{DDDD870F-5813-41EB-8E91-4D2808AE49BA}" type="presParOf" srcId="{9F19F028-FB2E-470C-A30B-F0102112F5EE}" destId="{A3708456-EA16-4624-AA1D-69DA2B166B5A}" srcOrd="0" destOrd="0" presId="urn:microsoft.com/office/officeart/2018/2/layout/IconCircleList"/>
    <dgm:cxn modelId="{3034C294-C687-4713-8CCE-110CB1769908}" type="presParOf" srcId="{A3708456-EA16-4624-AA1D-69DA2B166B5A}" destId="{AE78FA62-F487-4D02-9E59-19B8475959C3}" srcOrd="0" destOrd="0" presId="urn:microsoft.com/office/officeart/2018/2/layout/IconCircleList"/>
    <dgm:cxn modelId="{F9D060C3-26AE-433F-9657-E849C4BBA961}" type="presParOf" srcId="{A3708456-EA16-4624-AA1D-69DA2B166B5A}" destId="{080C288B-8DFC-49B7-92FE-B4D078ED5779}" srcOrd="1" destOrd="0" presId="urn:microsoft.com/office/officeart/2018/2/layout/IconCircleList"/>
    <dgm:cxn modelId="{2DCA38AE-6D20-43CB-9D17-E837A65428EC}" type="presParOf" srcId="{A3708456-EA16-4624-AA1D-69DA2B166B5A}" destId="{257AE6F0-FCD2-4FAE-98DD-068A7BA5A5B6}" srcOrd="2" destOrd="0" presId="urn:microsoft.com/office/officeart/2018/2/layout/IconCircleList"/>
    <dgm:cxn modelId="{6E42AAA2-C38E-417A-9C45-74F565360087}" type="presParOf" srcId="{A3708456-EA16-4624-AA1D-69DA2B166B5A}" destId="{3B9917E6-BD52-425B-A52A-A256B39FEBDA}" srcOrd="3" destOrd="0" presId="urn:microsoft.com/office/officeart/2018/2/layout/IconCircleList"/>
    <dgm:cxn modelId="{978F7567-C9A9-49F3-B835-39D09FA002B4}" type="presParOf" srcId="{9F19F028-FB2E-470C-A30B-F0102112F5EE}" destId="{7793264F-DFDB-42F6-A9AC-6D20E03B503D}" srcOrd="1" destOrd="0" presId="urn:microsoft.com/office/officeart/2018/2/layout/IconCircleList"/>
    <dgm:cxn modelId="{6A0D92B5-FD39-4BE9-AE5B-9CF4D1286E1E}" type="presParOf" srcId="{9F19F028-FB2E-470C-A30B-F0102112F5EE}" destId="{4AD86F07-F4E4-48FE-8CE0-F5F8DCEB3665}" srcOrd="2" destOrd="0" presId="urn:microsoft.com/office/officeart/2018/2/layout/IconCircleList"/>
    <dgm:cxn modelId="{CDA77ABC-E748-47D1-B682-2143082D39AF}" type="presParOf" srcId="{4AD86F07-F4E4-48FE-8CE0-F5F8DCEB3665}" destId="{972A5283-85C6-4DA3-AD4A-7BB53BF3D128}" srcOrd="0" destOrd="0" presId="urn:microsoft.com/office/officeart/2018/2/layout/IconCircleList"/>
    <dgm:cxn modelId="{2CC886D8-AB46-4710-B316-BC46A31BCAD2}" type="presParOf" srcId="{4AD86F07-F4E4-48FE-8CE0-F5F8DCEB3665}" destId="{B86F7C14-9F32-4811-A223-D78BBAEA2A10}" srcOrd="1" destOrd="0" presId="urn:microsoft.com/office/officeart/2018/2/layout/IconCircleList"/>
    <dgm:cxn modelId="{9C9C9E68-5EA8-4FF5-83C8-9990CD804DA9}" type="presParOf" srcId="{4AD86F07-F4E4-48FE-8CE0-F5F8DCEB3665}" destId="{24E0EF5C-A69C-4BA4-A91A-1AA46191D4C8}" srcOrd="2" destOrd="0" presId="urn:microsoft.com/office/officeart/2018/2/layout/IconCircleList"/>
    <dgm:cxn modelId="{A49F3F19-69E1-482B-9515-6783EEE982DB}" type="presParOf" srcId="{4AD86F07-F4E4-48FE-8CE0-F5F8DCEB3665}" destId="{1ED9D3F6-4EB2-4FA0-AE75-4B78E6F71118}" srcOrd="3" destOrd="0" presId="urn:microsoft.com/office/officeart/2018/2/layout/IconCircleList"/>
    <dgm:cxn modelId="{72171EFB-C46F-4278-8682-B5942F5374D1}" type="presParOf" srcId="{9F19F028-FB2E-470C-A30B-F0102112F5EE}" destId="{8D9416F7-6E01-455A-A5F0-4B7E94B10BC4}" srcOrd="3" destOrd="0" presId="urn:microsoft.com/office/officeart/2018/2/layout/IconCircleList"/>
    <dgm:cxn modelId="{70244688-AD3A-4B82-B2B5-3E01AF9F1E2A}" type="presParOf" srcId="{9F19F028-FB2E-470C-A30B-F0102112F5EE}" destId="{04CBF677-B173-4C8B-97D2-8626E31671AD}" srcOrd="4" destOrd="0" presId="urn:microsoft.com/office/officeart/2018/2/layout/IconCircleList"/>
    <dgm:cxn modelId="{75826F26-EB98-4A9C-BD7F-7F9B23F9EFCA}" type="presParOf" srcId="{04CBF677-B173-4C8B-97D2-8626E31671AD}" destId="{3A81D144-7C11-4F53-BB68-783E58FDE3AD}" srcOrd="0" destOrd="0" presId="urn:microsoft.com/office/officeart/2018/2/layout/IconCircleList"/>
    <dgm:cxn modelId="{87E3F157-F14E-4E73-A178-F4B99D8C04A7}" type="presParOf" srcId="{04CBF677-B173-4C8B-97D2-8626E31671AD}" destId="{4EE7555F-01DA-4A8B-B494-B09C543D102C}" srcOrd="1" destOrd="0" presId="urn:microsoft.com/office/officeart/2018/2/layout/IconCircleList"/>
    <dgm:cxn modelId="{6B3358AB-3236-4BDB-9611-92747BD8DC85}" type="presParOf" srcId="{04CBF677-B173-4C8B-97D2-8626E31671AD}" destId="{49F0F7A5-7A4D-4F4C-B847-A72C29573FD4}" srcOrd="2" destOrd="0" presId="urn:microsoft.com/office/officeart/2018/2/layout/IconCircleList"/>
    <dgm:cxn modelId="{AFF38F64-FDF4-494C-873E-0A8EF6073EB8}" type="presParOf" srcId="{04CBF677-B173-4C8B-97D2-8626E31671AD}" destId="{22138234-13BE-41E5-B477-AE59FB1ADEBD}" srcOrd="3" destOrd="0" presId="urn:microsoft.com/office/officeart/2018/2/layout/IconCircleList"/>
    <dgm:cxn modelId="{056D8962-7D90-4265-BAF7-D2BFBA4BBCB0}" type="presParOf" srcId="{9F19F028-FB2E-470C-A30B-F0102112F5EE}" destId="{9ED31004-32FC-4C6B-A199-12A636E90C9E}" srcOrd="5" destOrd="0" presId="urn:microsoft.com/office/officeart/2018/2/layout/IconCircleList"/>
    <dgm:cxn modelId="{A428FC64-2870-49C4-9043-C5CB1D976CB9}" type="presParOf" srcId="{9F19F028-FB2E-470C-A30B-F0102112F5EE}" destId="{1ABCBD6B-BC27-4DA3-BF08-F5BF04A7D80A}" srcOrd="6" destOrd="0" presId="urn:microsoft.com/office/officeart/2018/2/layout/IconCircleList"/>
    <dgm:cxn modelId="{1694DDDE-34FC-4B00-B3E1-813D015F0F58}" type="presParOf" srcId="{1ABCBD6B-BC27-4DA3-BF08-F5BF04A7D80A}" destId="{6B13A820-8757-4D66-8407-0749943A192D}" srcOrd="0" destOrd="0" presId="urn:microsoft.com/office/officeart/2018/2/layout/IconCircleList"/>
    <dgm:cxn modelId="{5C253537-88F3-4C62-9AF6-8A3131507B42}" type="presParOf" srcId="{1ABCBD6B-BC27-4DA3-BF08-F5BF04A7D80A}" destId="{4CAE6407-E2B7-4800-9B18-423480FDF245}" srcOrd="1" destOrd="0" presId="urn:microsoft.com/office/officeart/2018/2/layout/IconCircleList"/>
    <dgm:cxn modelId="{48B6A412-8E63-4116-A17C-A8FD15FEACDE}" type="presParOf" srcId="{1ABCBD6B-BC27-4DA3-BF08-F5BF04A7D80A}" destId="{9DC4E460-E3A9-47DF-AF4E-91F64556B41C}" srcOrd="2" destOrd="0" presId="urn:microsoft.com/office/officeart/2018/2/layout/IconCircleList"/>
    <dgm:cxn modelId="{FC16E5BB-21DD-4632-AE4F-CC7A2A11934B}" type="presParOf" srcId="{1ABCBD6B-BC27-4DA3-BF08-F5BF04A7D80A}" destId="{BC48FFFB-98DF-4658-8B74-F66F63B7B9B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970A38-5302-48D1-A7DB-D0A25DD3EEB9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C63C450-FBEA-4EB9-BB51-6BE4A03848F5}">
      <dgm:prSet/>
      <dgm:spPr/>
      <dgm:t>
        <a:bodyPr/>
        <a:lstStyle/>
        <a:p>
          <a:r>
            <a:rPr lang="en-US"/>
            <a:t>Charting Data Movement:</a:t>
          </a:r>
        </a:p>
      </dgm:t>
    </dgm:pt>
    <dgm:pt modelId="{78A68DDF-1F2C-4886-9E12-E9285B7867D7}" type="parTrans" cxnId="{077AE8A6-18DF-4BF9-9E5F-2048540EB7E1}">
      <dgm:prSet/>
      <dgm:spPr/>
      <dgm:t>
        <a:bodyPr/>
        <a:lstStyle/>
        <a:p>
          <a:endParaRPr lang="en-US"/>
        </a:p>
      </dgm:t>
    </dgm:pt>
    <dgm:pt modelId="{0128A149-93B9-4F30-92E8-2A2C3EB92204}" type="sibTrans" cxnId="{077AE8A6-18DF-4BF9-9E5F-2048540EB7E1}">
      <dgm:prSet/>
      <dgm:spPr/>
      <dgm:t>
        <a:bodyPr/>
        <a:lstStyle/>
        <a:p>
          <a:endParaRPr lang="en-US"/>
        </a:p>
      </dgm:t>
    </dgm:pt>
    <dgm:pt modelId="{7FBF311A-F19E-408D-9B47-0159582AD246}">
      <dgm:prSet/>
      <dgm:spPr/>
      <dgm:t>
        <a:bodyPr/>
        <a:lstStyle/>
        <a:p>
          <a:r>
            <a:rPr lang="en-US"/>
            <a:t>- Inputs and Outputs</a:t>
          </a:r>
        </a:p>
      </dgm:t>
    </dgm:pt>
    <dgm:pt modelId="{6E229FD6-EC87-430C-B1DF-57E9394AADF0}" type="parTrans" cxnId="{6E95D3A9-ED9F-48CE-A81E-D1059F9859EC}">
      <dgm:prSet/>
      <dgm:spPr/>
      <dgm:t>
        <a:bodyPr/>
        <a:lstStyle/>
        <a:p>
          <a:endParaRPr lang="en-US"/>
        </a:p>
      </dgm:t>
    </dgm:pt>
    <dgm:pt modelId="{B2D50804-6D79-4A5F-8B29-1D45E3BE88F1}" type="sibTrans" cxnId="{6E95D3A9-ED9F-48CE-A81E-D1059F9859EC}">
      <dgm:prSet/>
      <dgm:spPr/>
      <dgm:t>
        <a:bodyPr/>
        <a:lstStyle/>
        <a:p>
          <a:endParaRPr lang="en-US"/>
        </a:p>
      </dgm:t>
    </dgm:pt>
    <dgm:pt modelId="{E098ADA5-CD08-4886-B118-27B631ACEAFA}">
      <dgm:prSet/>
      <dgm:spPr/>
      <dgm:t>
        <a:bodyPr/>
        <a:lstStyle/>
        <a:p>
          <a:r>
            <a:rPr lang="en-US"/>
            <a:t>- Process Flows</a:t>
          </a:r>
        </a:p>
      </dgm:t>
    </dgm:pt>
    <dgm:pt modelId="{24A4269A-2841-463D-8014-0D987FA8BA9C}" type="parTrans" cxnId="{B7A041D2-6C2D-40D7-BC47-736000C050C1}">
      <dgm:prSet/>
      <dgm:spPr/>
      <dgm:t>
        <a:bodyPr/>
        <a:lstStyle/>
        <a:p>
          <a:endParaRPr lang="en-US"/>
        </a:p>
      </dgm:t>
    </dgm:pt>
    <dgm:pt modelId="{E132D9C1-7371-4E3B-908E-B853AD6C6CBE}" type="sibTrans" cxnId="{B7A041D2-6C2D-40D7-BC47-736000C050C1}">
      <dgm:prSet/>
      <dgm:spPr/>
      <dgm:t>
        <a:bodyPr/>
        <a:lstStyle/>
        <a:p>
          <a:endParaRPr lang="en-US"/>
        </a:p>
      </dgm:t>
    </dgm:pt>
    <dgm:pt modelId="{0E3A5B53-E03D-40A7-9A97-AC82C52A22A8}">
      <dgm:prSet/>
      <dgm:spPr/>
      <dgm:t>
        <a:bodyPr/>
        <a:lstStyle/>
        <a:p>
          <a:r>
            <a:rPr lang="en-US"/>
            <a:t>- Data Stores</a:t>
          </a:r>
        </a:p>
      </dgm:t>
    </dgm:pt>
    <dgm:pt modelId="{719CD1B6-A767-4ED1-A446-30599A163BDD}" type="parTrans" cxnId="{DC5D7E36-8A74-42FF-B80F-0F9F9794E28B}">
      <dgm:prSet/>
      <dgm:spPr/>
      <dgm:t>
        <a:bodyPr/>
        <a:lstStyle/>
        <a:p>
          <a:endParaRPr lang="en-US"/>
        </a:p>
      </dgm:t>
    </dgm:pt>
    <dgm:pt modelId="{988344B3-C248-4FAD-8F90-3E4EE79A8DD4}" type="sibTrans" cxnId="{DC5D7E36-8A74-42FF-B80F-0F9F9794E28B}">
      <dgm:prSet/>
      <dgm:spPr/>
      <dgm:t>
        <a:bodyPr/>
        <a:lstStyle/>
        <a:p>
          <a:endParaRPr lang="en-US"/>
        </a:p>
      </dgm:t>
    </dgm:pt>
    <dgm:pt modelId="{231A3F5C-E697-4812-8578-DFB2852A9607}" type="pres">
      <dgm:prSet presAssocID="{B3970A38-5302-48D1-A7DB-D0A25DD3EEB9}" presName="linear" presStyleCnt="0">
        <dgm:presLayoutVars>
          <dgm:dir/>
          <dgm:animLvl val="lvl"/>
          <dgm:resizeHandles val="exact"/>
        </dgm:presLayoutVars>
      </dgm:prSet>
      <dgm:spPr/>
    </dgm:pt>
    <dgm:pt modelId="{1D7E7474-1334-4EEB-A84B-54B3D19429D2}" type="pres">
      <dgm:prSet presAssocID="{7C63C450-FBEA-4EB9-BB51-6BE4A03848F5}" presName="parentLin" presStyleCnt="0"/>
      <dgm:spPr/>
    </dgm:pt>
    <dgm:pt modelId="{D87D946E-BBE9-4057-A988-1258A331BCCA}" type="pres">
      <dgm:prSet presAssocID="{7C63C450-FBEA-4EB9-BB51-6BE4A03848F5}" presName="parentLeftMargin" presStyleLbl="node1" presStyleIdx="0" presStyleCnt="4"/>
      <dgm:spPr/>
    </dgm:pt>
    <dgm:pt modelId="{C9FA28A9-CE23-4B90-8B6A-DB9BBEEBAFFF}" type="pres">
      <dgm:prSet presAssocID="{7C63C450-FBEA-4EB9-BB51-6BE4A03848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2DDCB3-E931-47D3-B2B1-B2B16CD4ADFD}" type="pres">
      <dgm:prSet presAssocID="{7C63C450-FBEA-4EB9-BB51-6BE4A03848F5}" presName="negativeSpace" presStyleCnt="0"/>
      <dgm:spPr/>
    </dgm:pt>
    <dgm:pt modelId="{BB3A922F-31E3-4270-A7A3-02DEDF5058B0}" type="pres">
      <dgm:prSet presAssocID="{7C63C450-FBEA-4EB9-BB51-6BE4A03848F5}" presName="childText" presStyleLbl="conFgAcc1" presStyleIdx="0" presStyleCnt="4">
        <dgm:presLayoutVars>
          <dgm:bulletEnabled val="1"/>
        </dgm:presLayoutVars>
      </dgm:prSet>
      <dgm:spPr/>
    </dgm:pt>
    <dgm:pt modelId="{F5CEB869-78AC-4EFB-BF07-C376578DEDC7}" type="pres">
      <dgm:prSet presAssocID="{0128A149-93B9-4F30-92E8-2A2C3EB92204}" presName="spaceBetweenRectangles" presStyleCnt="0"/>
      <dgm:spPr/>
    </dgm:pt>
    <dgm:pt modelId="{DE389FEF-19EC-4EA3-BD41-1FCE188EBDA6}" type="pres">
      <dgm:prSet presAssocID="{7FBF311A-F19E-408D-9B47-0159582AD246}" presName="parentLin" presStyleCnt="0"/>
      <dgm:spPr/>
    </dgm:pt>
    <dgm:pt modelId="{ABD44912-ED29-4376-8132-A3EAF17D1D12}" type="pres">
      <dgm:prSet presAssocID="{7FBF311A-F19E-408D-9B47-0159582AD246}" presName="parentLeftMargin" presStyleLbl="node1" presStyleIdx="0" presStyleCnt="4"/>
      <dgm:spPr/>
    </dgm:pt>
    <dgm:pt modelId="{FAE44C9D-88CE-46D5-832C-8DF183FFDB0F}" type="pres">
      <dgm:prSet presAssocID="{7FBF311A-F19E-408D-9B47-0159582AD24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5F313DE-FD79-47BA-8559-05F8BBD5C7AE}" type="pres">
      <dgm:prSet presAssocID="{7FBF311A-F19E-408D-9B47-0159582AD246}" presName="negativeSpace" presStyleCnt="0"/>
      <dgm:spPr/>
    </dgm:pt>
    <dgm:pt modelId="{A1C96DF1-327F-4BF8-879A-2D64B7217030}" type="pres">
      <dgm:prSet presAssocID="{7FBF311A-F19E-408D-9B47-0159582AD246}" presName="childText" presStyleLbl="conFgAcc1" presStyleIdx="1" presStyleCnt="4">
        <dgm:presLayoutVars>
          <dgm:bulletEnabled val="1"/>
        </dgm:presLayoutVars>
      </dgm:prSet>
      <dgm:spPr/>
    </dgm:pt>
    <dgm:pt modelId="{CC55DCBA-E8BD-498A-AE6E-4FDAD4A4FD9D}" type="pres">
      <dgm:prSet presAssocID="{B2D50804-6D79-4A5F-8B29-1D45E3BE88F1}" presName="spaceBetweenRectangles" presStyleCnt="0"/>
      <dgm:spPr/>
    </dgm:pt>
    <dgm:pt modelId="{A375FB84-52EE-4EA4-ACDC-60DE94B209FA}" type="pres">
      <dgm:prSet presAssocID="{E098ADA5-CD08-4886-B118-27B631ACEAFA}" presName="parentLin" presStyleCnt="0"/>
      <dgm:spPr/>
    </dgm:pt>
    <dgm:pt modelId="{6E556FAE-7D6C-479F-B7B6-7BC50CAB838D}" type="pres">
      <dgm:prSet presAssocID="{E098ADA5-CD08-4886-B118-27B631ACEAFA}" presName="parentLeftMargin" presStyleLbl="node1" presStyleIdx="1" presStyleCnt="4"/>
      <dgm:spPr/>
    </dgm:pt>
    <dgm:pt modelId="{A684C8F9-A740-4331-8284-3010CDE731EF}" type="pres">
      <dgm:prSet presAssocID="{E098ADA5-CD08-4886-B118-27B631ACEA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47A732-64DD-4238-BBC4-1EDAF5C824D6}" type="pres">
      <dgm:prSet presAssocID="{E098ADA5-CD08-4886-B118-27B631ACEAFA}" presName="negativeSpace" presStyleCnt="0"/>
      <dgm:spPr/>
    </dgm:pt>
    <dgm:pt modelId="{5DF5BEC7-D718-4BC3-9549-C11E52D61FD8}" type="pres">
      <dgm:prSet presAssocID="{E098ADA5-CD08-4886-B118-27B631ACEAFA}" presName="childText" presStyleLbl="conFgAcc1" presStyleIdx="2" presStyleCnt="4">
        <dgm:presLayoutVars>
          <dgm:bulletEnabled val="1"/>
        </dgm:presLayoutVars>
      </dgm:prSet>
      <dgm:spPr/>
    </dgm:pt>
    <dgm:pt modelId="{08DE2910-B776-4048-B103-EBA2E463D21F}" type="pres">
      <dgm:prSet presAssocID="{E132D9C1-7371-4E3B-908E-B853AD6C6CBE}" presName="spaceBetweenRectangles" presStyleCnt="0"/>
      <dgm:spPr/>
    </dgm:pt>
    <dgm:pt modelId="{04C3D4A1-3283-401B-8D89-57419AD87813}" type="pres">
      <dgm:prSet presAssocID="{0E3A5B53-E03D-40A7-9A97-AC82C52A22A8}" presName="parentLin" presStyleCnt="0"/>
      <dgm:spPr/>
    </dgm:pt>
    <dgm:pt modelId="{C387C5B7-7D06-470B-9A2B-1D0BAA9C0B26}" type="pres">
      <dgm:prSet presAssocID="{0E3A5B53-E03D-40A7-9A97-AC82C52A22A8}" presName="parentLeftMargin" presStyleLbl="node1" presStyleIdx="2" presStyleCnt="4"/>
      <dgm:spPr/>
    </dgm:pt>
    <dgm:pt modelId="{14AE41F3-D7A8-4589-BC92-8CF28D420EBB}" type="pres">
      <dgm:prSet presAssocID="{0E3A5B53-E03D-40A7-9A97-AC82C52A22A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6170DEC-5AAE-4BDC-9ED9-F67C685EC9A3}" type="pres">
      <dgm:prSet presAssocID="{0E3A5B53-E03D-40A7-9A97-AC82C52A22A8}" presName="negativeSpace" presStyleCnt="0"/>
      <dgm:spPr/>
    </dgm:pt>
    <dgm:pt modelId="{183CBA18-E0EA-4414-9DE8-A52D860D1921}" type="pres">
      <dgm:prSet presAssocID="{0E3A5B53-E03D-40A7-9A97-AC82C52A22A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046E12B-F953-4D83-B5BF-BBFD3DBFF0A2}" type="presOf" srcId="{7C63C450-FBEA-4EB9-BB51-6BE4A03848F5}" destId="{D87D946E-BBE9-4057-A988-1258A331BCCA}" srcOrd="0" destOrd="0" presId="urn:microsoft.com/office/officeart/2005/8/layout/list1"/>
    <dgm:cxn modelId="{6D42782F-7D2D-48C6-910E-FF55EB7A7215}" type="presOf" srcId="{E098ADA5-CD08-4886-B118-27B631ACEAFA}" destId="{6E556FAE-7D6C-479F-B7B6-7BC50CAB838D}" srcOrd="0" destOrd="0" presId="urn:microsoft.com/office/officeart/2005/8/layout/list1"/>
    <dgm:cxn modelId="{DC5D7E36-8A74-42FF-B80F-0F9F9794E28B}" srcId="{B3970A38-5302-48D1-A7DB-D0A25DD3EEB9}" destId="{0E3A5B53-E03D-40A7-9A97-AC82C52A22A8}" srcOrd="3" destOrd="0" parTransId="{719CD1B6-A767-4ED1-A446-30599A163BDD}" sibTransId="{988344B3-C248-4FAD-8F90-3E4EE79A8DD4}"/>
    <dgm:cxn modelId="{BA6D304A-F9B5-456C-AF8D-F6FE2742D57F}" type="presOf" srcId="{7C63C450-FBEA-4EB9-BB51-6BE4A03848F5}" destId="{C9FA28A9-CE23-4B90-8B6A-DB9BBEEBAFFF}" srcOrd="1" destOrd="0" presId="urn:microsoft.com/office/officeart/2005/8/layout/list1"/>
    <dgm:cxn modelId="{24769656-EA3E-4FFA-9540-869F43FE4032}" type="presOf" srcId="{7FBF311A-F19E-408D-9B47-0159582AD246}" destId="{FAE44C9D-88CE-46D5-832C-8DF183FFDB0F}" srcOrd="1" destOrd="0" presId="urn:microsoft.com/office/officeart/2005/8/layout/list1"/>
    <dgm:cxn modelId="{DA596498-0CB3-4974-B17A-1145AA289A29}" type="presOf" srcId="{0E3A5B53-E03D-40A7-9A97-AC82C52A22A8}" destId="{C387C5B7-7D06-470B-9A2B-1D0BAA9C0B26}" srcOrd="0" destOrd="0" presId="urn:microsoft.com/office/officeart/2005/8/layout/list1"/>
    <dgm:cxn modelId="{78FD409A-C21D-40BA-AC02-CFD0F39014B8}" type="presOf" srcId="{E098ADA5-CD08-4886-B118-27B631ACEAFA}" destId="{A684C8F9-A740-4331-8284-3010CDE731EF}" srcOrd="1" destOrd="0" presId="urn:microsoft.com/office/officeart/2005/8/layout/list1"/>
    <dgm:cxn modelId="{533E73A0-1706-4206-AF9F-70AACBC0F58C}" type="presOf" srcId="{0E3A5B53-E03D-40A7-9A97-AC82C52A22A8}" destId="{14AE41F3-D7A8-4589-BC92-8CF28D420EBB}" srcOrd="1" destOrd="0" presId="urn:microsoft.com/office/officeart/2005/8/layout/list1"/>
    <dgm:cxn modelId="{FA7F92A3-C98F-49FC-AAE9-71FB4B81FA77}" type="presOf" srcId="{B3970A38-5302-48D1-A7DB-D0A25DD3EEB9}" destId="{231A3F5C-E697-4812-8578-DFB2852A9607}" srcOrd="0" destOrd="0" presId="urn:microsoft.com/office/officeart/2005/8/layout/list1"/>
    <dgm:cxn modelId="{077AE8A6-18DF-4BF9-9E5F-2048540EB7E1}" srcId="{B3970A38-5302-48D1-A7DB-D0A25DD3EEB9}" destId="{7C63C450-FBEA-4EB9-BB51-6BE4A03848F5}" srcOrd="0" destOrd="0" parTransId="{78A68DDF-1F2C-4886-9E12-E9285B7867D7}" sibTransId="{0128A149-93B9-4F30-92E8-2A2C3EB92204}"/>
    <dgm:cxn modelId="{6E95D3A9-ED9F-48CE-A81E-D1059F9859EC}" srcId="{B3970A38-5302-48D1-A7DB-D0A25DD3EEB9}" destId="{7FBF311A-F19E-408D-9B47-0159582AD246}" srcOrd="1" destOrd="0" parTransId="{6E229FD6-EC87-430C-B1DF-57E9394AADF0}" sibTransId="{B2D50804-6D79-4A5F-8B29-1D45E3BE88F1}"/>
    <dgm:cxn modelId="{B7A041D2-6C2D-40D7-BC47-736000C050C1}" srcId="{B3970A38-5302-48D1-A7DB-D0A25DD3EEB9}" destId="{E098ADA5-CD08-4886-B118-27B631ACEAFA}" srcOrd="2" destOrd="0" parTransId="{24A4269A-2841-463D-8014-0D987FA8BA9C}" sibTransId="{E132D9C1-7371-4E3B-908E-B853AD6C6CBE}"/>
    <dgm:cxn modelId="{CE1DD4E0-9B92-49E8-8EF5-3B0D7A5FD089}" type="presOf" srcId="{7FBF311A-F19E-408D-9B47-0159582AD246}" destId="{ABD44912-ED29-4376-8132-A3EAF17D1D12}" srcOrd="0" destOrd="0" presId="urn:microsoft.com/office/officeart/2005/8/layout/list1"/>
    <dgm:cxn modelId="{2A1F1F44-9C48-4F0C-9E95-D5E420BD85ED}" type="presParOf" srcId="{231A3F5C-E697-4812-8578-DFB2852A9607}" destId="{1D7E7474-1334-4EEB-A84B-54B3D19429D2}" srcOrd="0" destOrd="0" presId="urn:microsoft.com/office/officeart/2005/8/layout/list1"/>
    <dgm:cxn modelId="{8835469B-1771-4A67-9D27-8B6A18C59CB9}" type="presParOf" srcId="{1D7E7474-1334-4EEB-A84B-54B3D19429D2}" destId="{D87D946E-BBE9-4057-A988-1258A331BCCA}" srcOrd="0" destOrd="0" presId="urn:microsoft.com/office/officeart/2005/8/layout/list1"/>
    <dgm:cxn modelId="{1D1ACB65-5D14-457C-893A-AFD3B163E823}" type="presParOf" srcId="{1D7E7474-1334-4EEB-A84B-54B3D19429D2}" destId="{C9FA28A9-CE23-4B90-8B6A-DB9BBEEBAFFF}" srcOrd="1" destOrd="0" presId="urn:microsoft.com/office/officeart/2005/8/layout/list1"/>
    <dgm:cxn modelId="{406AE3A0-B70F-4EFB-829E-C4160DD85FC8}" type="presParOf" srcId="{231A3F5C-E697-4812-8578-DFB2852A9607}" destId="{F12DDCB3-E931-47D3-B2B1-B2B16CD4ADFD}" srcOrd="1" destOrd="0" presId="urn:microsoft.com/office/officeart/2005/8/layout/list1"/>
    <dgm:cxn modelId="{8B168283-9E76-47BA-B742-A8BF00E22B43}" type="presParOf" srcId="{231A3F5C-E697-4812-8578-DFB2852A9607}" destId="{BB3A922F-31E3-4270-A7A3-02DEDF5058B0}" srcOrd="2" destOrd="0" presId="urn:microsoft.com/office/officeart/2005/8/layout/list1"/>
    <dgm:cxn modelId="{375A7FAE-1DF5-4CF4-92EC-89A2EAF055D8}" type="presParOf" srcId="{231A3F5C-E697-4812-8578-DFB2852A9607}" destId="{F5CEB869-78AC-4EFB-BF07-C376578DEDC7}" srcOrd="3" destOrd="0" presId="urn:microsoft.com/office/officeart/2005/8/layout/list1"/>
    <dgm:cxn modelId="{E35F73B8-6348-40D5-B8D4-92F0F052C29F}" type="presParOf" srcId="{231A3F5C-E697-4812-8578-DFB2852A9607}" destId="{DE389FEF-19EC-4EA3-BD41-1FCE188EBDA6}" srcOrd="4" destOrd="0" presId="urn:microsoft.com/office/officeart/2005/8/layout/list1"/>
    <dgm:cxn modelId="{2F5382BC-8187-4859-A741-F1C002CE2E80}" type="presParOf" srcId="{DE389FEF-19EC-4EA3-BD41-1FCE188EBDA6}" destId="{ABD44912-ED29-4376-8132-A3EAF17D1D12}" srcOrd="0" destOrd="0" presId="urn:microsoft.com/office/officeart/2005/8/layout/list1"/>
    <dgm:cxn modelId="{B8FD609E-6EF0-40E2-A250-877B39091ADD}" type="presParOf" srcId="{DE389FEF-19EC-4EA3-BD41-1FCE188EBDA6}" destId="{FAE44C9D-88CE-46D5-832C-8DF183FFDB0F}" srcOrd="1" destOrd="0" presId="urn:microsoft.com/office/officeart/2005/8/layout/list1"/>
    <dgm:cxn modelId="{C6085F95-4C47-4241-85D5-EF0BE59E65A5}" type="presParOf" srcId="{231A3F5C-E697-4812-8578-DFB2852A9607}" destId="{F5F313DE-FD79-47BA-8559-05F8BBD5C7AE}" srcOrd="5" destOrd="0" presId="urn:microsoft.com/office/officeart/2005/8/layout/list1"/>
    <dgm:cxn modelId="{8EB924E4-C694-4E91-899F-9E96093C3475}" type="presParOf" srcId="{231A3F5C-E697-4812-8578-DFB2852A9607}" destId="{A1C96DF1-327F-4BF8-879A-2D64B7217030}" srcOrd="6" destOrd="0" presId="urn:microsoft.com/office/officeart/2005/8/layout/list1"/>
    <dgm:cxn modelId="{B3878C9A-725C-4E52-A4AD-D1AD54D1B1F0}" type="presParOf" srcId="{231A3F5C-E697-4812-8578-DFB2852A9607}" destId="{CC55DCBA-E8BD-498A-AE6E-4FDAD4A4FD9D}" srcOrd="7" destOrd="0" presId="urn:microsoft.com/office/officeart/2005/8/layout/list1"/>
    <dgm:cxn modelId="{85E5BEBC-47B7-46A2-BE1C-0BCC18E2E06F}" type="presParOf" srcId="{231A3F5C-E697-4812-8578-DFB2852A9607}" destId="{A375FB84-52EE-4EA4-ACDC-60DE94B209FA}" srcOrd="8" destOrd="0" presId="urn:microsoft.com/office/officeart/2005/8/layout/list1"/>
    <dgm:cxn modelId="{BBDE055B-2374-442E-B43B-99D1610A1384}" type="presParOf" srcId="{A375FB84-52EE-4EA4-ACDC-60DE94B209FA}" destId="{6E556FAE-7D6C-479F-B7B6-7BC50CAB838D}" srcOrd="0" destOrd="0" presId="urn:microsoft.com/office/officeart/2005/8/layout/list1"/>
    <dgm:cxn modelId="{04459026-0220-4CA4-A8E1-8E41419D2B7F}" type="presParOf" srcId="{A375FB84-52EE-4EA4-ACDC-60DE94B209FA}" destId="{A684C8F9-A740-4331-8284-3010CDE731EF}" srcOrd="1" destOrd="0" presId="urn:microsoft.com/office/officeart/2005/8/layout/list1"/>
    <dgm:cxn modelId="{62CA10DA-9135-4BDF-A977-19DD6E52FDED}" type="presParOf" srcId="{231A3F5C-E697-4812-8578-DFB2852A9607}" destId="{7147A732-64DD-4238-BBC4-1EDAF5C824D6}" srcOrd="9" destOrd="0" presId="urn:microsoft.com/office/officeart/2005/8/layout/list1"/>
    <dgm:cxn modelId="{80146BE8-BF13-42CE-8295-6098CB2A3B92}" type="presParOf" srcId="{231A3F5C-E697-4812-8578-DFB2852A9607}" destId="{5DF5BEC7-D718-4BC3-9549-C11E52D61FD8}" srcOrd="10" destOrd="0" presId="urn:microsoft.com/office/officeart/2005/8/layout/list1"/>
    <dgm:cxn modelId="{54D962BC-03CA-4344-B38C-AA6A717B1E91}" type="presParOf" srcId="{231A3F5C-E697-4812-8578-DFB2852A9607}" destId="{08DE2910-B776-4048-B103-EBA2E463D21F}" srcOrd="11" destOrd="0" presId="urn:microsoft.com/office/officeart/2005/8/layout/list1"/>
    <dgm:cxn modelId="{5BC967E0-0BE6-449D-90E0-AFEF2EF6312D}" type="presParOf" srcId="{231A3F5C-E697-4812-8578-DFB2852A9607}" destId="{04C3D4A1-3283-401B-8D89-57419AD87813}" srcOrd="12" destOrd="0" presId="urn:microsoft.com/office/officeart/2005/8/layout/list1"/>
    <dgm:cxn modelId="{9578328B-A42B-4A4B-846C-32935097DA6A}" type="presParOf" srcId="{04C3D4A1-3283-401B-8D89-57419AD87813}" destId="{C387C5B7-7D06-470B-9A2B-1D0BAA9C0B26}" srcOrd="0" destOrd="0" presId="urn:microsoft.com/office/officeart/2005/8/layout/list1"/>
    <dgm:cxn modelId="{C488389B-49D5-4A5A-8477-14B65B6B2602}" type="presParOf" srcId="{04C3D4A1-3283-401B-8D89-57419AD87813}" destId="{14AE41F3-D7A8-4589-BC92-8CF28D420EBB}" srcOrd="1" destOrd="0" presId="urn:microsoft.com/office/officeart/2005/8/layout/list1"/>
    <dgm:cxn modelId="{54E1601E-88A6-41A5-BB32-9EF16BFF247A}" type="presParOf" srcId="{231A3F5C-E697-4812-8578-DFB2852A9607}" destId="{46170DEC-5AAE-4BDC-9ED9-F67C685EC9A3}" srcOrd="13" destOrd="0" presId="urn:microsoft.com/office/officeart/2005/8/layout/list1"/>
    <dgm:cxn modelId="{0AB813EA-9243-45E2-B2F7-CEDA389373E2}" type="presParOf" srcId="{231A3F5C-E697-4812-8578-DFB2852A9607}" destId="{183CBA18-E0EA-4414-9DE8-A52D860D192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5A1365-979F-4D89-BB7D-67B65D0AE1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F82161-C022-4C60-BEB6-43B1EC7423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Designing the Entity-Relationship Model</a:t>
          </a:r>
        </a:p>
      </dgm:t>
    </dgm:pt>
    <dgm:pt modelId="{9761AF90-9873-4479-976F-BDAA874E3CE8}" type="parTrans" cxnId="{FAE7BABC-0F30-4F04-A0A0-7D7CA4B0E644}">
      <dgm:prSet/>
      <dgm:spPr/>
      <dgm:t>
        <a:bodyPr/>
        <a:lstStyle/>
        <a:p>
          <a:endParaRPr lang="en-US"/>
        </a:p>
      </dgm:t>
    </dgm:pt>
    <dgm:pt modelId="{36BB4B9D-578C-4065-A507-F5598360A594}" type="sibTrans" cxnId="{FAE7BABC-0F30-4F04-A0A0-7D7CA4B0E644}">
      <dgm:prSet/>
      <dgm:spPr/>
      <dgm:t>
        <a:bodyPr/>
        <a:lstStyle/>
        <a:p>
          <a:endParaRPr lang="en-US"/>
        </a:p>
      </dgm:t>
    </dgm:pt>
    <dgm:pt modelId="{9EC71456-ADEF-4655-8AEB-178970EA3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Implementation using VB.NET and MySQL</a:t>
          </a:r>
        </a:p>
      </dgm:t>
    </dgm:pt>
    <dgm:pt modelId="{C65C6EB1-353A-43EE-BF6E-3ED301E9DF64}" type="parTrans" cxnId="{06990730-7F23-4293-B58E-FA40E6A0ED70}">
      <dgm:prSet/>
      <dgm:spPr/>
      <dgm:t>
        <a:bodyPr/>
        <a:lstStyle/>
        <a:p>
          <a:endParaRPr lang="en-US"/>
        </a:p>
      </dgm:t>
    </dgm:pt>
    <dgm:pt modelId="{A6DD6D08-27BF-4D9E-8DA5-E905C931585F}" type="sibTrans" cxnId="{06990730-7F23-4293-B58E-FA40E6A0ED70}">
      <dgm:prSet/>
      <dgm:spPr/>
      <dgm:t>
        <a:bodyPr/>
        <a:lstStyle/>
        <a:p>
          <a:endParaRPr lang="en-US"/>
        </a:p>
      </dgm:t>
    </dgm:pt>
    <dgm:pt modelId="{66B1F727-40C1-49A8-8782-AFDF06E221ED}" type="pres">
      <dgm:prSet presAssocID="{9A5A1365-979F-4D89-BB7D-67B65D0AE15B}" presName="root" presStyleCnt="0">
        <dgm:presLayoutVars>
          <dgm:dir/>
          <dgm:resizeHandles val="exact"/>
        </dgm:presLayoutVars>
      </dgm:prSet>
      <dgm:spPr/>
    </dgm:pt>
    <dgm:pt modelId="{0B8BC5C6-C747-4EAB-9879-7341946138F8}" type="pres">
      <dgm:prSet presAssocID="{20F82161-C022-4C60-BEB6-43B1EC742314}" presName="compNode" presStyleCnt="0"/>
      <dgm:spPr/>
    </dgm:pt>
    <dgm:pt modelId="{CDCC51B5-85FB-41BC-8B22-5854649A0B32}" type="pres">
      <dgm:prSet presAssocID="{20F82161-C022-4C60-BEB6-43B1EC742314}" presName="bgRect" presStyleLbl="bgShp" presStyleIdx="0" presStyleCnt="2"/>
      <dgm:spPr/>
    </dgm:pt>
    <dgm:pt modelId="{C929245C-1F21-4AD7-8F73-FF2C808293BA}" type="pres">
      <dgm:prSet presAssocID="{20F82161-C022-4C60-BEB6-43B1EC7423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4A2487C-B996-462E-90D1-058450E2ADD2}" type="pres">
      <dgm:prSet presAssocID="{20F82161-C022-4C60-BEB6-43B1EC742314}" presName="spaceRect" presStyleCnt="0"/>
      <dgm:spPr/>
    </dgm:pt>
    <dgm:pt modelId="{AE973AF7-920F-42E3-A9C5-7193FA194A77}" type="pres">
      <dgm:prSet presAssocID="{20F82161-C022-4C60-BEB6-43B1EC742314}" presName="parTx" presStyleLbl="revTx" presStyleIdx="0" presStyleCnt="2">
        <dgm:presLayoutVars>
          <dgm:chMax val="0"/>
          <dgm:chPref val="0"/>
        </dgm:presLayoutVars>
      </dgm:prSet>
      <dgm:spPr/>
    </dgm:pt>
    <dgm:pt modelId="{0EA379E7-2DEF-47A3-A505-C350CCDE2C07}" type="pres">
      <dgm:prSet presAssocID="{36BB4B9D-578C-4065-A507-F5598360A594}" presName="sibTrans" presStyleCnt="0"/>
      <dgm:spPr/>
    </dgm:pt>
    <dgm:pt modelId="{A405D9AD-764A-4504-91E5-F0A97EF04115}" type="pres">
      <dgm:prSet presAssocID="{9EC71456-ADEF-4655-8AEB-178970EA31C2}" presName="compNode" presStyleCnt="0"/>
      <dgm:spPr/>
    </dgm:pt>
    <dgm:pt modelId="{ED657DE8-FFBF-43B4-A35F-1B66AED76471}" type="pres">
      <dgm:prSet presAssocID="{9EC71456-ADEF-4655-8AEB-178970EA31C2}" presName="bgRect" presStyleLbl="bgShp" presStyleIdx="1" presStyleCnt="2"/>
      <dgm:spPr/>
    </dgm:pt>
    <dgm:pt modelId="{510960AA-45EE-4BE6-A3A7-6729EA585953}" type="pres">
      <dgm:prSet presAssocID="{9EC71456-ADEF-4655-8AEB-178970EA31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553EE2-DD80-400B-BACB-A8904533E373}" type="pres">
      <dgm:prSet presAssocID="{9EC71456-ADEF-4655-8AEB-178970EA31C2}" presName="spaceRect" presStyleCnt="0"/>
      <dgm:spPr/>
    </dgm:pt>
    <dgm:pt modelId="{D6F292AD-CE26-4682-8FF3-245D57BA09EF}" type="pres">
      <dgm:prSet presAssocID="{9EC71456-ADEF-4655-8AEB-178970EA31C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2E43102-5153-4CE4-88A4-EA0F146F1423}" type="presOf" srcId="{9A5A1365-979F-4D89-BB7D-67B65D0AE15B}" destId="{66B1F727-40C1-49A8-8782-AFDF06E221ED}" srcOrd="0" destOrd="0" presId="urn:microsoft.com/office/officeart/2018/2/layout/IconVerticalSolidList"/>
    <dgm:cxn modelId="{06990730-7F23-4293-B58E-FA40E6A0ED70}" srcId="{9A5A1365-979F-4D89-BB7D-67B65D0AE15B}" destId="{9EC71456-ADEF-4655-8AEB-178970EA31C2}" srcOrd="1" destOrd="0" parTransId="{C65C6EB1-353A-43EE-BF6E-3ED301E9DF64}" sibTransId="{A6DD6D08-27BF-4D9E-8DA5-E905C931585F}"/>
    <dgm:cxn modelId="{FAE7BABC-0F30-4F04-A0A0-7D7CA4B0E644}" srcId="{9A5A1365-979F-4D89-BB7D-67B65D0AE15B}" destId="{20F82161-C022-4C60-BEB6-43B1EC742314}" srcOrd="0" destOrd="0" parTransId="{9761AF90-9873-4479-976F-BDAA874E3CE8}" sibTransId="{36BB4B9D-578C-4065-A507-F5598360A594}"/>
    <dgm:cxn modelId="{4FD5FECE-0EF9-436B-908A-0B60E18CDEC0}" type="presOf" srcId="{20F82161-C022-4C60-BEB6-43B1EC742314}" destId="{AE973AF7-920F-42E3-A9C5-7193FA194A77}" srcOrd="0" destOrd="0" presId="urn:microsoft.com/office/officeart/2018/2/layout/IconVerticalSolidList"/>
    <dgm:cxn modelId="{1C2BFBD4-E946-4895-BA52-E671BF01474B}" type="presOf" srcId="{9EC71456-ADEF-4655-8AEB-178970EA31C2}" destId="{D6F292AD-CE26-4682-8FF3-245D57BA09EF}" srcOrd="0" destOrd="0" presId="urn:microsoft.com/office/officeart/2018/2/layout/IconVerticalSolidList"/>
    <dgm:cxn modelId="{3B07E98F-C3F6-4B10-869A-6C21AF3209C9}" type="presParOf" srcId="{66B1F727-40C1-49A8-8782-AFDF06E221ED}" destId="{0B8BC5C6-C747-4EAB-9879-7341946138F8}" srcOrd="0" destOrd="0" presId="urn:microsoft.com/office/officeart/2018/2/layout/IconVerticalSolidList"/>
    <dgm:cxn modelId="{B46F1CC5-6C59-4C40-8674-2FA9A8D99C60}" type="presParOf" srcId="{0B8BC5C6-C747-4EAB-9879-7341946138F8}" destId="{CDCC51B5-85FB-41BC-8B22-5854649A0B32}" srcOrd="0" destOrd="0" presId="urn:microsoft.com/office/officeart/2018/2/layout/IconVerticalSolidList"/>
    <dgm:cxn modelId="{549B21AC-946B-4798-A885-C88B2990186F}" type="presParOf" srcId="{0B8BC5C6-C747-4EAB-9879-7341946138F8}" destId="{C929245C-1F21-4AD7-8F73-FF2C808293BA}" srcOrd="1" destOrd="0" presId="urn:microsoft.com/office/officeart/2018/2/layout/IconVerticalSolidList"/>
    <dgm:cxn modelId="{05A39478-1D17-48C9-8521-5AA2083D298F}" type="presParOf" srcId="{0B8BC5C6-C747-4EAB-9879-7341946138F8}" destId="{94A2487C-B996-462E-90D1-058450E2ADD2}" srcOrd="2" destOrd="0" presId="urn:microsoft.com/office/officeart/2018/2/layout/IconVerticalSolidList"/>
    <dgm:cxn modelId="{0CF7DDF6-F2EE-4193-8308-913E9813F650}" type="presParOf" srcId="{0B8BC5C6-C747-4EAB-9879-7341946138F8}" destId="{AE973AF7-920F-42E3-A9C5-7193FA194A77}" srcOrd="3" destOrd="0" presId="urn:microsoft.com/office/officeart/2018/2/layout/IconVerticalSolidList"/>
    <dgm:cxn modelId="{F6D1ED1F-5EFD-4A8B-BE65-49C154798AE7}" type="presParOf" srcId="{66B1F727-40C1-49A8-8782-AFDF06E221ED}" destId="{0EA379E7-2DEF-47A3-A505-C350CCDE2C07}" srcOrd="1" destOrd="0" presId="urn:microsoft.com/office/officeart/2018/2/layout/IconVerticalSolidList"/>
    <dgm:cxn modelId="{7F57D2D7-B3D7-4D0F-A096-88E97D176326}" type="presParOf" srcId="{66B1F727-40C1-49A8-8782-AFDF06E221ED}" destId="{A405D9AD-764A-4504-91E5-F0A97EF04115}" srcOrd="2" destOrd="0" presId="urn:microsoft.com/office/officeart/2018/2/layout/IconVerticalSolidList"/>
    <dgm:cxn modelId="{C37E8AFB-5259-4B03-B56B-574E178E3A16}" type="presParOf" srcId="{A405D9AD-764A-4504-91E5-F0A97EF04115}" destId="{ED657DE8-FFBF-43B4-A35F-1B66AED76471}" srcOrd="0" destOrd="0" presId="urn:microsoft.com/office/officeart/2018/2/layout/IconVerticalSolidList"/>
    <dgm:cxn modelId="{027A3371-31D3-48E3-9D48-AF480B84AB50}" type="presParOf" srcId="{A405D9AD-764A-4504-91E5-F0A97EF04115}" destId="{510960AA-45EE-4BE6-A3A7-6729EA585953}" srcOrd="1" destOrd="0" presId="urn:microsoft.com/office/officeart/2018/2/layout/IconVerticalSolidList"/>
    <dgm:cxn modelId="{5BBD117F-EBFB-4017-825A-8F433AA82397}" type="presParOf" srcId="{A405D9AD-764A-4504-91E5-F0A97EF04115}" destId="{01553EE2-DD80-400B-BACB-A8904533E373}" srcOrd="2" destOrd="0" presId="urn:microsoft.com/office/officeart/2018/2/layout/IconVerticalSolidList"/>
    <dgm:cxn modelId="{B1303544-10F4-42E8-A638-0C2638C4AF61}" type="presParOf" srcId="{A405D9AD-764A-4504-91E5-F0A97EF04115}" destId="{D6F292AD-CE26-4682-8FF3-245D57BA09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846CD-0057-4123-824B-AC71DFDE17E2}">
      <dsp:nvSpPr>
        <dsp:cNvPr id="0" name=""/>
        <dsp:cNvSpPr/>
      </dsp:nvSpPr>
      <dsp:spPr>
        <a:xfrm>
          <a:off x="0" y="3942"/>
          <a:ext cx="454476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Fourth Semester Project 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By-Geek Freaks TECHNOLOGY</a:t>
          </a:r>
        </a:p>
      </dsp:txBody>
      <dsp:txXfrm>
        <a:off x="33412" y="37354"/>
        <a:ext cx="4477938" cy="617626"/>
      </dsp:txXfrm>
    </dsp:sp>
    <dsp:sp modelId="{38B2A804-55FC-4B84-9778-C8A1400C55E4}">
      <dsp:nvSpPr>
        <dsp:cNvPr id="0" name=""/>
        <dsp:cNvSpPr/>
      </dsp:nvSpPr>
      <dsp:spPr>
        <a:xfrm>
          <a:off x="0" y="731592"/>
          <a:ext cx="454476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Team Member :</a:t>
          </a:r>
        </a:p>
      </dsp:txBody>
      <dsp:txXfrm>
        <a:off x="33412" y="765004"/>
        <a:ext cx="4477938" cy="617626"/>
      </dsp:txXfrm>
    </dsp:sp>
    <dsp:sp modelId="{444D6A00-DEBA-45E9-8CA5-2D80455FC4F6}">
      <dsp:nvSpPr>
        <dsp:cNvPr id="0" name=""/>
        <dsp:cNvSpPr/>
      </dsp:nvSpPr>
      <dsp:spPr>
        <a:xfrm>
          <a:off x="0" y="1459242"/>
          <a:ext cx="454476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Amrit Pokharel</a:t>
          </a:r>
        </a:p>
      </dsp:txBody>
      <dsp:txXfrm>
        <a:off x="33412" y="1492654"/>
        <a:ext cx="4477938" cy="617626"/>
      </dsp:txXfrm>
    </dsp:sp>
    <dsp:sp modelId="{E298D259-6C8F-47EF-B95D-2B6B73DAD111}">
      <dsp:nvSpPr>
        <dsp:cNvPr id="0" name=""/>
        <dsp:cNvSpPr/>
      </dsp:nvSpPr>
      <dsp:spPr>
        <a:xfrm>
          <a:off x="0" y="2186892"/>
          <a:ext cx="454476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Amrit Bashyal</a:t>
          </a:r>
        </a:p>
      </dsp:txBody>
      <dsp:txXfrm>
        <a:off x="33412" y="2220304"/>
        <a:ext cx="4477938" cy="617626"/>
      </dsp:txXfrm>
    </dsp:sp>
    <dsp:sp modelId="{775BBC4B-527B-4D19-84A5-4194540A311D}">
      <dsp:nvSpPr>
        <dsp:cNvPr id="0" name=""/>
        <dsp:cNvSpPr/>
      </dsp:nvSpPr>
      <dsp:spPr>
        <a:xfrm>
          <a:off x="0" y="2914542"/>
          <a:ext cx="4544762" cy="6844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Santosh Neupane</a:t>
          </a:r>
        </a:p>
      </dsp:txBody>
      <dsp:txXfrm>
        <a:off x="33412" y="2947954"/>
        <a:ext cx="4477938" cy="6176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19828-521F-45CB-AAFD-BB682A20AECA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2AE0-B091-4848-A67B-85EF3A33F23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64F28-2D7C-45D4-BC6C-333D795876F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Crafting User-Friendly Interfaces:</a:t>
          </a:r>
        </a:p>
      </dsp:txBody>
      <dsp:txXfrm>
        <a:off x="1057183" y="1805"/>
        <a:ext cx="9458416" cy="915310"/>
      </dsp:txXfrm>
    </dsp:sp>
    <dsp:sp modelId="{56D96944-2771-402D-8CDD-9CE8FD91403B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5BFC3-1A1D-474B-9393-A8A0A09593B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26C5D-0FC6-4D99-8C1B-11DC7BA776CF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Order Entry</a:t>
          </a:r>
        </a:p>
      </dsp:txBody>
      <dsp:txXfrm>
        <a:off x="1057183" y="1145944"/>
        <a:ext cx="9458416" cy="915310"/>
      </dsp:txXfrm>
    </dsp:sp>
    <dsp:sp modelId="{3E39304B-2F75-489E-884A-E28DECA8FAA6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E0FB1-1CC1-4CE9-8E95-617112582A2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99A18-C223-4F67-9E78-8C946C4C812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Inventory / sales Management</a:t>
          </a:r>
        </a:p>
      </dsp:txBody>
      <dsp:txXfrm>
        <a:off x="1057183" y="2290082"/>
        <a:ext cx="9458416" cy="915310"/>
      </dsp:txXfrm>
    </dsp:sp>
    <dsp:sp modelId="{55323D7B-FCDD-447A-BC59-02EAB859543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A11FC-705A-497C-B349-FCB6BC5279A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2C0F2-A25E-45E4-9CC8-5835A04045B2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Reporting</a:t>
          </a:r>
        </a:p>
      </dsp:txBody>
      <dsp:txXfrm>
        <a:off x="1057183" y="3434221"/>
        <a:ext cx="9458416" cy="915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BF5B5-3611-4C08-B89A-346FA7FE5D2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62E4-2245-467E-8865-B148B77855A2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E4BEB-FADE-4750-AB9C-82C39FACDF04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Developing Algorithms for:</a:t>
          </a:r>
        </a:p>
      </dsp:txBody>
      <dsp:txXfrm>
        <a:off x="1357965" y="2319"/>
        <a:ext cx="4887299" cy="1175727"/>
      </dsp:txXfrm>
    </dsp:sp>
    <dsp:sp modelId="{6CCD24D3-8C83-4311-BC16-4167FA47477E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5047B-51C6-4085-B944-1158C4A57B82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96E5-7066-4C7C-ABE0-9092875E01B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Order Processing</a:t>
          </a:r>
        </a:p>
      </dsp:txBody>
      <dsp:txXfrm>
        <a:off x="1357965" y="1471979"/>
        <a:ext cx="4887299" cy="1175727"/>
      </dsp:txXfrm>
    </dsp:sp>
    <dsp:sp modelId="{294B3A89-96DB-47C5-BC74-4CBACFD931D0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D3228-2FB9-41CB-B7D2-59320DF5C266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D81DA-47C8-45E5-9C61-416531B2D10B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Inventory Updates</a:t>
          </a:r>
        </a:p>
      </dsp:txBody>
      <dsp:txXfrm>
        <a:off x="1357965" y="2941639"/>
        <a:ext cx="4887299" cy="1175727"/>
      </dsp:txXfrm>
    </dsp:sp>
    <dsp:sp modelId="{19E079F3-2BE1-493D-A7B7-BAE19BC4AE12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7555D-39A4-48DB-BD82-2C0C98749743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AA2DA-ADD9-4A8C-B53B-74236A23A043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Report Generation</a:t>
          </a:r>
        </a:p>
      </dsp:txBody>
      <dsp:txXfrm>
        <a:off x="1357965" y="4411299"/>
        <a:ext cx="4887299" cy="1175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C119F-84C2-4694-8753-2722A5CB3CD3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DC387-C14F-4133-BDA6-3E6A524B328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A2A46-B56B-4394-86BC-01A001E8C05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Representation of:</a:t>
          </a:r>
        </a:p>
      </dsp:txBody>
      <dsp:txXfrm>
        <a:off x="1435590" y="531"/>
        <a:ext cx="9080009" cy="1242935"/>
      </dsp:txXfrm>
    </dsp:sp>
    <dsp:sp modelId="{F09B4DC8-3EAC-4179-9EEC-AF5603D261BF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EB7C1-A985-4EDA-BE86-AEAC3F31A57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E0E8D-BBB3-4B80-8614-39A5689AF0E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Order Processing Logic</a:t>
          </a:r>
        </a:p>
      </dsp:txBody>
      <dsp:txXfrm>
        <a:off x="1435590" y="1554201"/>
        <a:ext cx="9080009" cy="1242935"/>
      </dsp:txXfrm>
    </dsp:sp>
    <dsp:sp modelId="{EC5CB559-012A-49A7-AA32-A778BFF4C1A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98B49-FFAF-4B13-A15C-22CBB68FA38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07021-18BC-4629-9EA5-D388162A277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Decision-Making Steps</a:t>
          </a:r>
        </a:p>
      </dsp:txBody>
      <dsp:txXfrm>
        <a:off x="1435590" y="3107870"/>
        <a:ext cx="9080009" cy="12429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C436B-1863-4B94-B715-3C5EC3CDE44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CB056-3747-4867-A6D3-9E0FDD95F18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E32B4-2B7F-4384-8A94-9D88ECC8DC36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Writing Clean and Efficient Code</a:t>
          </a:r>
        </a:p>
      </dsp:txBody>
      <dsp:txXfrm>
        <a:off x="1507738" y="707092"/>
        <a:ext cx="9007861" cy="1305401"/>
      </dsp:txXfrm>
    </dsp:sp>
    <dsp:sp modelId="{A8E4CE5D-3920-4F8F-AAB5-2A409E6AFE09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8B758-A250-45D1-808C-25FECC30A0F8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99CA8-0AD4-4582-AE58-89978266B679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Ensuring Scalability and Maintainability</a:t>
          </a:r>
        </a:p>
      </dsp:txBody>
      <dsp:txXfrm>
        <a:off x="1507738" y="2338844"/>
        <a:ext cx="9007861" cy="13054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578F1-CA56-46B6-8043-0ACDFB1B44BC}">
      <dsp:nvSpPr>
        <dsp:cNvPr id="0" name=""/>
        <dsp:cNvSpPr/>
      </dsp:nvSpPr>
      <dsp:spPr>
        <a:xfrm>
          <a:off x="484044" y="543125"/>
          <a:ext cx="1406812" cy="14068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60D05-9EA7-4420-B1F7-F96DF8414205}">
      <dsp:nvSpPr>
        <dsp:cNvPr id="0" name=""/>
        <dsp:cNvSpPr/>
      </dsp:nvSpPr>
      <dsp:spPr>
        <a:xfrm>
          <a:off x="783857" y="842937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41C7B-BEBB-4D8C-82A3-45403EFE2AAA}">
      <dsp:nvSpPr>
        <dsp:cNvPr id="0" name=""/>
        <dsp:cNvSpPr/>
      </dsp:nvSpPr>
      <dsp:spPr>
        <a:xfrm>
          <a:off x="34326" y="238812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System Requirements for Running the Program</a:t>
          </a:r>
        </a:p>
      </dsp:txBody>
      <dsp:txXfrm>
        <a:off x="34326" y="2388125"/>
        <a:ext cx="2306250" cy="720000"/>
      </dsp:txXfrm>
    </dsp:sp>
    <dsp:sp modelId="{212FF994-CB10-45D2-A560-4A67CB8E33D5}">
      <dsp:nvSpPr>
        <dsp:cNvPr id="0" name=""/>
        <dsp:cNvSpPr/>
      </dsp:nvSpPr>
      <dsp:spPr>
        <a:xfrm>
          <a:off x="3193888" y="543125"/>
          <a:ext cx="1406812" cy="140681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20CE0-DD37-44C3-B1E4-4FCE9F57F629}">
      <dsp:nvSpPr>
        <dsp:cNvPr id="0" name=""/>
        <dsp:cNvSpPr/>
      </dsp:nvSpPr>
      <dsp:spPr>
        <a:xfrm>
          <a:off x="3493701" y="842937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F6550-2341-4775-AF51-D1DA7A42EE6A}">
      <dsp:nvSpPr>
        <dsp:cNvPr id="0" name=""/>
        <dsp:cNvSpPr/>
      </dsp:nvSpPr>
      <dsp:spPr>
        <a:xfrm>
          <a:off x="2744169" y="2388125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Ensuring Compatibility with Windows OS</a:t>
          </a:r>
        </a:p>
      </dsp:txBody>
      <dsp:txXfrm>
        <a:off x="2744169" y="2388125"/>
        <a:ext cx="23062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35598-5706-4C96-B89F-BE0F987EF92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41453-5E40-4E44-80C8-BD0DEA4692E4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2028-A737-4014-9FCC-0A68255EF681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Providing a Comprehensive User's Manual</a:t>
          </a:r>
        </a:p>
      </dsp:txBody>
      <dsp:txXfrm>
        <a:off x="1342800" y="3255669"/>
        <a:ext cx="3600000" cy="720000"/>
      </dsp:txXfrm>
    </dsp:sp>
    <dsp:sp modelId="{4C2C2AE6-A3B1-4BB7-BFA5-0AF28DA9DE3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415DC-1F73-4C87-93AD-116C11171C2C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FCFC9-FFD2-4FB8-B418-7318F1D67A19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Assisting Users in System Utilization</a:t>
          </a:r>
        </a:p>
      </dsp:txBody>
      <dsp:txXfrm>
        <a:off x="5572800" y="3255669"/>
        <a:ext cx="3600000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7B72-A9BA-4BD0-9144-EA3771ED32B0}">
      <dsp:nvSpPr>
        <dsp:cNvPr id="0" name=""/>
        <dsp:cNvSpPr/>
      </dsp:nvSpPr>
      <dsp:spPr>
        <a:xfrm>
          <a:off x="3279" y="1107228"/>
          <a:ext cx="3392976" cy="10178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121" tIns="268121" rIns="268121" bIns="268121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Summarizing</a:t>
          </a:r>
        </a:p>
      </dsp:txBody>
      <dsp:txXfrm>
        <a:off x="3279" y="1107228"/>
        <a:ext cx="3392976" cy="1017892"/>
      </dsp:txXfrm>
    </dsp:sp>
    <dsp:sp modelId="{8F24009C-D3A4-4862-AA9F-B31ADFEC60F3}">
      <dsp:nvSpPr>
        <dsp:cNvPr id="0" name=""/>
        <dsp:cNvSpPr/>
      </dsp:nvSpPr>
      <dsp:spPr>
        <a:xfrm>
          <a:off x="3279" y="2125121"/>
          <a:ext cx="3392976" cy="230379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151" tIns="335151" rIns="335151" bIns="33515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Summarizing Project Achievements</a:t>
          </a:r>
        </a:p>
      </dsp:txBody>
      <dsp:txXfrm>
        <a:off x="3279" y="2125121"/>
        <a:ext cx="3392976" cy="2303791"/>
      </dsp:txXfrm>
    </dsp:sp>
    <dsp:sp modelId="{B54F5650-5877-4830-8F2B-BBE8354040ED}">
      <dsp:nvSpPr>
        <dsp:cNvPr id="0" name=""/>
        <dsp:cNvSpPr/>
      </dsp:nvSpPr>
      <dsp:spPr>
        <a:xfrm>
          <a:off x="3504256" y="1107228"/>
          <a:ext cx="3392976" cy="101789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121" tIns="268121" rIns="268121" bIns="268121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Offering</a:t>
          </a:r>
        </a:p>
      </dsp:txBody>
      <dsp:txXfrm>
        <a:off x="3504256" y="1107228"/>
        <a:ext cx="3392976" cy="1017892"/>
      </dsp:txXfrm>
    </dsp:sp>
    <dsp:sp modelId="{68BBDA99-C3EC-40A7-9F2B-F4984A9953E4}">
      <dsp:nvSpPr>
        <dsp:cNvPr id="0" name=""/>
        <dsp:cNvSpPr/>
      </dsp:nvSpPr>
      <dsp:spPr>
        <a:xfrm>
          <a:off x="3504256" y="2125121"/>
          <a:ext cx="3392976" cy="230379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151" tIns="335151" rIns="335151" bIns="335151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Offering Suggestions for Improvement</a:t>
          </a:r>
        </a:p>
      </dsp:txBody>
      <dsp:txXfrm>
        <a:off x="3504256" y="2125121"/>
        <a:ext cx="3392976" cy="2303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9F5B5-637A-4F27-8F3E-F6E31E68487B}">
      <dsp:nvSpPr>
        <dsp:cNvPr id="0" name=""/>
        <dsp:cNvSpPr/>
      </dsp:nvSpPr>
      <dsp:spPr>
        <a:xfrm>
          <a:off x="949848" y="1167556"/>
          <a:ext cx="1452462" cy="1452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A49C5-39ED-4F22-9256-2094E6731055}">
      <dsp:nvSpPr>
        <dsp:cNvPr id="0" name=""/>
        <dsp:cNvSpPr/>
      </dsp:nvSpPr>
      <dsp:spPr>
        <a:xfrm>
          <a:off x="62232" y="3003467"/>
          <a:ext cx="3227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Welcome to the world of Fast-Food Restaurant Management System.</a:t>
          </a:r>
        </a:p>
      </dsp:txBody>
      <dsp:txXfrm>
        <a:off x="62232" y="3003467"/>
        <a:ext cx="3227693" cy="720000"/>
      </dsp:txXfrm>
    </dsp:sp>
    <dsp:sp modelId="{41215FF8-6700-4046-8012-A015F961C752}">
      <dsp:nvSpPr>
        <dsp:cNvPr id="0" name=""/>
        <dsp:cNvSpPr/>
      </dsp:nvSpPr>
      <dsp:spPr>
        <a:xfrm>
          <a:off x="4742388" y="1167556"/>
          <a:ext cx="1452462" cy="1452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B33D8-84A5-4F48-A77E-437093B6E8B5}">
      <dsp:nvSpPr>
        <dsp:cNvPr id="0" name=""/>
        <dsp:cNvSpPr/>
      </dsp:nvSpPr>
      <dsp:spPr>
        <a:xfrm>
          <a:off x="3854773" y="3003467"/>
          <a:ext cx="3227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this presentation, we will discuss details of our BCA 4th semester project.</a:t>
          </a:r>
        </a:p>
      </dsp:txBody>
      <dsp:txXfrm>
        <a:off x="3854773" y="3003467"/>
        <a:ext cx="3227693" cy="720000"/>
      </dsp:txXfrm>
    </dsp:sp>
    <dsp:sp modelId="{33257816-7139-44BF-80C0-F78521CE8157}">
      <dsp:nvSpPr>
        <dsp:cNvPr id="0" name=""/>
        <dsp:cNvSpPr/>
      </dsp:nvSpPr>
      <dsp:spPr>
        <a:xfrm>
          <a:off x="8534929" y="1167556"/>
          <a:ext cx="1452462" cy="1452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5E184-7E96-4568-A415-70692981DE58}">
      <dsp:nvSpPr>
        <dsp:cNvPr id="0" name=""/>
        <dsp:cNvSpPr/>
      </dsp:nvSpPr>
      <dsp:spPr>
        <a:xfrm>
          <a:off x="7647313" y="3003467"/>
          <a:ext cx="3227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Our focus: Developing a Fast-Food Restaurant Management System using VB.NET + ADO.Net [DBMS] and Windows FORMS Application</a:t>
          </a:r>
        </a:p>
      </dsp:txBody>
      <dsp:txXfrm>
        <a:off x="7647313" y="3003467"/>
        <a:ext cx="322769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9697F-4161-4F3B-8963-91525C3A8EF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6040F-8275-42D3-9E24-8F6ADDEADA70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BA872-2428-4662-8F40-55F212CBDD08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assignment revolves around creating a FastFood Restaurant Management System.</a:t>
          </a:r>
        </a:p>
      </dsp:txBody>
      <dsp:txXfrm>
        <a:off x="1357965" y="2319"/>
        <a:ext cx="4887299" cy="1175727"/>
      </dsp:txXfrm>
    </dsp:sp>
    <dsp:sp modelId="{A6FA22DD-A1D4-4B83-8F75-4EEFB36B5492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7A1D0-0945-4FCA-B464-325D32D1D541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028AF-C78A-4905-9A86-C907FB29746E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project aims to streamline operations and enhance customer service.</a:t>
          </a:r>
        </a:p>
      </dsp:txBody>
      <dsp:txXfrm>
        <a:off x="1357965" y="1471979"/>
        <a:ext cx="4887299" cy="1175727"/>
      </dsp:txXfrm>
    </dsp:sp>
    <dsp:sp modelId="{52833A13-F540-4E0C-9A1E-3AFE3052DB3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0083A-281A-4BE1-8D0C-103A7A26BFE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AD2F-9DAE-4474-855A-BA714053CDAE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an app that helps to record sales, supplies (inventory), and Customer Data of a FastFood restaurant like KFC, McDonald's, Starbucks, Pizza Hut.</a:t>
          </a:r>
        </a:p>
      </dsp:txBody>
      <dsp:txXfrm>
        <a:off x="1357965" y="2941639"/>
        <a:ext cx="4887299" cy="1175727"/>
      </dsp:txXfrm>
    </dsp:sp>
    <dsp:sp modelId="{AF8EDBBB-05A1-4CB7-84E4-03B4D921EEA1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EC25C-2370-4181-87F9-05D07615B3F2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1AAB2-91FB-460E-9F20-CDBAEE8CFC4A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will utilize Windows Forms Application and Database technologies.</a:t>
          </a:r>
        </a:p>
      </dsp:txBody>
      <dsp:txXfrm>
        <a:off x="1357965" y="4411299"/>
        <a:ext cx="4887299" cy="1175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F964D-B9D6-4487-9322-C10DA56FF6B9}">
      <dsp:nvSpPr>
        <dsp:cNvPr id="0" name=""/>
        <dsp:cNvSpPr/>
      </dsp:nvSpPr>
      <dsp:spPr>
        <a:xfrm>
          <a:off x="2862834" y="689955"/>
          <a:ext cx="531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4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4695" y="732863"/>
        <a:ext cx="28122" cy="5624"/>
      </dsp:txXfrm>
    </dsp:sp>
    <dsp:sp modelId="{3C54F727-1E28-4E34-9FB3-36DA36837762}">
      <dsp:nvSpPr>
        <dsp:cNvPr id="0" name=""/>
        <dsp:cNvSpPr/>
      </dsp:nvSpPr>
      <dsp:spPr>
        <a:xfrm>
          <a:off x="419222" y="2051"/>
          <a:ext cx="2445412" cy="14672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Main Objective: To design an efficient restaurant management system.</a:t>
          </a:r>
        </a:p>
      </dsp:txBody>
      <dsp:txXfrm>
        <a:off x="419222" y="2051"/>
        <a:ext cx="2445412" cy="1467247"/>
      </dsp:txXfrm>
    </dsp:sp>
    <dsp:sp modelId="{601D1F7C-35B6-4B90-8B32-7DCFF94A83F8}">
      <dsp:nvSpPr>
        <dsp:cNvPr id="0" name=""/>
        <dsp:cNvSpPr/>
      </dsp:nvSpPr>
      <dsp:spPr>
        <a:xfrm>
          <a:off x="1641928" y="1467498"/>
          <a:ext cx="3007857" cy="531844"/>
        </a:xfrm>
        <a:custGeom>
          <a:avLst/>
          <a:gdLst/>
          <a:ahLst/>
          <a:cxnLst/>
          <a:rect l="0" t="0" r="0" b="0"/>
          <a:pathLst>
            <a:path>
              <a:moveTo>
                <a:pt x="3007857" y="0"/>
              </a:moveTo>
              <a:lnTo>
                <a:pt x="3007857" y="283022"/>
              </a:lnTo>
              <a:lnTo>
                <a:pt x="0" y="283022"/>
              </a:lnTo>
              <a:lnTo>
                <a:pt x="0" y="53184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357" y="1730609"/>
        <a:ext cx="152999" cy="5624"/>
      </dsp:txXfrm>
    </dsp:sp>
    <dsp:sp modelId="{016E2FD0-844A-45F3-B7A6-8B87838DFE72}">
      <dsp:nvSpPr>
        <dsp:cNvPr id="0" name=""/>
        <dsp:cNvSpPr/>
      </dsp:nvSpPr>
      <dsp:spPr>
        <a:xfrm>
          <a:off x="3427079" y="2051"/>
          <a:ext cx="2445412" cy="14672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Specific Goals:</a:t>
          </a:r>
        </a:p>
      </dsp:txBody>
      <dsp:txXfrm>
        <a:off x="3427079" y="2051"/>
        <a:ext cx="2445412" cy="1467247"/>
      </dsp:txXfrm>
    </dsp:sp>
    <dsp:sp modelId="{C93532B6-C5A1-45A1-907D-72D201C64F75}">
      <dsp:nvSpPr>
        <dsp:cNvPr id="0" name=""/>
        <dsp:cNvSpPr/>
      </dsp:nvSpPr>
      <dsp:spPr>
        <a:xfrm>
          <a:off x="2862834" y="2719647"/>
          <a:ext cx="531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4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4695" y="2762555"/>
        <a:ext cx="28122" cy="5624"/>
      </dsp:txXfrm>
    </dsp:sp>
    <dsp:sp modelId="{0556E69F-50A6-4358-839E-A1BB4532F688}">
      <dsp:nvSpPr>
        <dsp:cNvPr id="0" name=""/>
        <dsp:cNvSpPr/>
      </dsp:nvSpPr>
      <dsp:spPr>
        <a:xfrm>
          <a:off x="419222" y="2031743"/>
          <a:ext cx="2445412" cy="14672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Automate order processing.</a:t>
          </a:r>
        </a:p>
      </dsp:txBody>
      <dsp:txXfrm>
        <a:off x="419222" y="2031743"/>
        <a:ext cx="2445412" cy="1467247"/>
      </dsp:txXfrm>
    </dsp:sp>
    <dsp:sp modelId="{0570DDA2-D6AE-411A-8723-48AC920D2C4B}">
      <dsp:nvSpPr>
        <dsp:cNvPr id="0" name=""/>
        <dsp:cNvSpPr/>
      </dsp:nvSpPr>
      <dsp:spPr>
        <a:xfrm>
          <a:off x="1641928" y="3497191"/>
          <a:ext cx="3007857" cy="531844"/>
        </a:xfrm>
        <a:custGeom>
          <a:avLst/>
          <a:gdLst/>
          <a:ahLst/>
          <a:cxnLst/>
          <a:rect l="0" t="0" r="0" b="0"/>
          <a:pathLst>
            <a:path>
              <a:moveTo>
                <a:pt x="3007857" y="0"/>
              </a:moveTo>
              <a:lnTo>
                <a:pt x="3007857" y="283022"/>
              </a:lnTo>
              <a:lnTo>
                <a:pt x="0" y="283022"/>
              </a:lnTo>
              <a:lnTo>
                <a:pt x="0" y="53184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357" y="3760301"/>
        <a:ext cx="152999" cy="5624"/>
      </dsp:txXfrm>
    </dsp:sp>
    <dsp:sp modelId="{152D0144-7267-4AE2-8E1D-FB2C72E832ED}">
      <dsp:nvSpPr>
        <dsp:cNvPr id="0" name=""/>
        <dsp:cNvSpPr/>
      </dsp:nvSpPr>
      <dsp:spPr>
        <a:xfrm>
          <a:off x="3427079" y="2031743"/>
          <a:ext cx="2445412" cy="14672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Manage inventory seamlessly.</a:t>
          </a:r>
        </a:p>
      </dsp:txBody>
      <dsp:txXfrm>
        <a:off x="3427079" y="2031743"/>
        <a:ext cx="2445412" cy="1467247"/>
      </dsp:txXfrm>
    </dsp:sp>
    <dsp:sp modelId="{5CDB128C-779A-41FB-8D8E-FDFA422EFE38}">
      <dsp:nvSpPr>
        <dsp:cNvPr id="0" name=""/>
        <dsp:cNvSpPr/>
      </dsp:nvSpPr>
      <dsp:spPr>
        <a:xfrm>
          <a:off x="2862834" y="4749339"/>
          <a:ext cx="531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184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4695" y="4792247"/>
        <a:ext cx="28122" cy="5624"/>
      </dsp:txXfrm>
    </dsp:sp>
    <dsp:sp modelId="{C27EDB9E-7C40-4D5E-B004-52231EE6564C}">
      <dsp:nvSpPr>
        <dsp:cNvPr id="0" name=""/>
        <dsp:cNvSpPr/>
      </dsp:nvSpPr>
      <dsp:spPr>
        <a:xfrm>
          <a:off x="419222" y="4061436"/>
          <a:ext cx="2445412" cy="14672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Enhance customer experience.</a:t>
          </a:r>
        </a:p>
      </dsp:txBody>
      <dsp:txXfrm>
        <a:off x="419222" y="4061436"/>
        <a:ext cx="2445412" cy="1467247"/>
      </dsp:txXfrm>
    </dsp:sp>
    <dsp:sp modelId="{6CAEF7EB-2520-4460-861A-E2A8245B69F1}">
      <dsp:nvSpPr>
        <dsp:cNvPr id="0" name=""/>
        <dsp:cNvSpPr/>
      </dsp:nvSpPr>
      <dsp:spPr>
        <a:xfrm>
          <a:off x="3427079" y="4061436"/>
          <a:ext cx="2445412" cy="14672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27" tIns="125780" rIns="119827" bIns="12578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Generate insightful reports for decision-making.</a:t>
          </a:r>
        </a:p>
      </dsp:txBody>
      <dsp:txXfrm>
        <a:off x="3427079" y="4061436"/>
        <a:ext cx="2445412" cy="14672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2E3E2-C22E-44E7-990F-D75A925DDCC8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841E5-03FE-4111-8E72-02AE879EEE5F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A959F-1A76-4C92-9C58-18BDDCB7667F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Identifying Challenges:</a:t>
          </a:r>
        </a:p>
      </dsp:txBody>
      <dsp:txXfrm>
        <a:off x="1057183" y="1805"/>
        <a:ext cx="9458416" cy="915310"/>
      </dsp:txXfrm>
    </dsp:sp>
    <dsp:sp modelId="{04334AC9-37E4-43AB-A244-AA554B57D65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12316-0699-4880-9ACA-07BC0126603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01D18-A0EE-4D49-A590-A5CFAFE0998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Understanding the existing manual system</a:t>
          </a:r>
        </a:p>
      </dsp:txBody>
      <dsp:txXfrm>
        <a:off x="1057183" y="1145944"/>
        <a:ext cx="9458416" cy="915310"/>
      </dsp:txXfrm>
    </dsp:sp>
    <dsp:sp modelId="{F6C71F87-D3F2-4586-A345-4A2B71CAE602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E5AA3-C495-4D85-BEFD-0A42424B718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97DCB-6B49-4039-B176-4D48BA45661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Identifying bottlenecks in order processing</a:t>
          </a:r>
        </a:p>
      </dsp:txBody>
      <dsp:txXfrm>
        <a:off x="1057183" y="2290082"/>
        <a:ext cx="9458416" cy="915310"/>
      </dsp:txXfrm>
    </dsp:sp>
    <dsp:sp modelId="{F544FBE3-7A91-472F-9F34-FAA0E7485BE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3ED7E-A4C4-4469-B983-C23E484586F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361EB-DEC3-4CED-AE3E-B317F98A6F54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Analyzing inventory management issues</a:t>
          </a:r>
        </a:p>
      </dsp:txBody>
      <dsp:txXfrm>
        <a:off x="1057183" y="3434221"/>
        <a:ext cx="9458416" cy="915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05052-3665-458B-A28E-D69D23D85E36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ADACC-F5D0-4CD3-9061-E402B6920C60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Evaluating Project Feasibility:</a:t>
          </a:r>
        </a:p>
      </dsp:txBody>
      <dsp:txXfrm>
        <a:off x="569079" y="2427788"/>
        <a:ext cx="2072362" cy="720000"/>
      </dsp:txXfrm>
    </dsp:sp>
    <dsp:sp modelId="{B9A35547-9D80-47D9-A098-07CE32F63BD6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57DFB-C4AE-4993-8BED-BDA8410EE76A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Technical Feasibility</a:t>
          </a:r>
        </a:p>
      </dsp:txBody>
      <dsp:txXfrm>
        <a:off x="3004105" y="2427788"/>
        <a:ext cx="2072362" cy="720000"/>
      </dsp:txXfrm>
    </dsp:sp>
    <dsp:sp modelId="{E2CED460-4115-4DEF-B4FF-05625371F679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8598B-9E67-407E-BBA2-772920EF9026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Economic Feasibility</a:t>
          </a:r>
        </a:p>
      </dsp:txBody>
      <dsp:txXfrm>
        <a:off x="5439131" y="2427788"/>
        <a:ext cx="2072362" cy="720000"/>
      </dsp:txXfrm>
    </dsp:sp>
    <dsp:sp modelId="{1859D5D8-096F-456D-AECA-37CEF6B72B2A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64E2B-0F73-4294-B1D0-F0EB8937E75D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Operational Feasibility</a:t>
          </a:r>
        </a:p>
      </dsp:txBody>
      <dsp:txXfrm>
        <a:off x="7874157" y="2427788"/>
        <a:ext cx="207236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8FA62-F487-4D02-9E59-19B8475959C3}">
      <dsp:nvSpPr>
        <dsp:cNvPr id="0" name=""/>
        <dsp:cNvSpPr/>
      </dsp:nvSpPr>
      <dsp:spPr>
        <a:xfrm>
          <a:off x="33945" y="1464204"/>
          <a:ext cx="820241" cy="8202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C288B-8DFC-49B7-92FE-B4D078ED5779}">
      <dsp:nvSpPr>
        <dsp:cNvPr id="0" name=""/>
        <dsp:cNvSpPr/>
      </dsp:nvSpPr>
      <dsp:spPr>
        <a:xfrm>
          <a:off x="206195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917E6-BD52-425B-A52A-A256B39FEBDA}">
      <dsp:nvSpPr>
        <dsp:cNvPr id="0" name=""/>
        <dsp:cNvSpPr/>
      </dsp:nvSpPr>
      <dsp:spPr>
        <a:xfrm>
          <a:off x="1029952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Visualizing System Components:</a:t>
          </a:r>
        </a:p>
      </dsp:txBody>
      <dsp:txXfrm>
        <a:off x="1029952" y="1464204"/>
        <a:ext cx="1933425" cy="820241"/>
      </dsp:txXfrm>
    </dsp:sp>
    <dsp:sp modelId="{972A5283-85C6-4DA3-AD4A-7BB53BF3D128}">
      <dsp:nvSpPr>
        <dsp:cNvPr id="0" name=""/>
        <dsp:cNvSpPr/>
      </dsp:nvSpPr>
      <dsp:spPr>
        <a:xfrm>
          <a:off x="3300262" y="1464204"/>
          <a:ext cx="820241" cy="820241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F7C14-9F32-4811-A223-D78BBAEA2A10}">
      <dsp:nvSpPr>
        <dsp:cNvPr id="0" name=""/>
        <dsp:cNvSpPr/>
      </dsp:nvSpPr>
      <dsp:spPr>
        <a:xfrm>
          <a:off x="3472512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9D3F6-4EB2-4FA0-AE75-4B78E6F71118}">
      <dsp:nvSpPr>
        <dsp:cNvPr id="0" name=""/>
        <dsp:cNvSpPr/>
      </dsp:nvSpPr>
      <dsp:spPr>
        <a:xfrm>
          <a:off x="4296269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User Interfaces</a:t>
          </a:r>
        </a:p>
      </dsp:txBody>
      <dsp:txXfrm>
        <a:off x="4296269" y="1464204"/>
        <a:ext cx="1933425" cy="820241"/>
      </dsp:txXfrm>
    </dsp:sp>
    <dsp:sp modelId="{3A81D144-7C11-4F53-BB68-783E58FDE3AD}">
      <dsp:nvSpPr>
        <dsp:cNvPr id="0" name=""/>
        <dsp:cNvSpPr/>
      </dsp:nvSpPr>
      <dsp:spPr>
        <a:xfrm>
          <a:off x="33945" y="3220242"/>
          <a:ext cx="820241" cy="820241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7555F-01DA-4A8B-B494-B09C543D102C}">
      <dsp:nvSpPr>
        <dsp:cNvPr id="0" name=""/>
        <dsp:cNvSpPr/>
      </dsp:nvSpPr>
      <dsp:spPr>
        <a:xfrm>
          <a:off x="206195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38234-13BE-41E5-B477-AE59FB1ADEBD}">
      <dsp:nvSpPr>
        <dsp:cNvPr id="0" name=""/>
        <dsp:cNvSpPr/>
      </dsp:nvSpPr>
      <dsp:spPr>
        <a:xfrm>
          <a:off x="1029952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Data Flow</a:t>
          </a:r>
        </a:p>
      </dsp:txBody>
      <dsp:txXfrm>
        <a:off x="1029952" y="3220242"/>
        <a:ext cx="1933425" cy="820241"/>
      </dsp:txXfrm>
    </dsp:sp>
    <dsp:sp modelId="{6B13A820-8757-4D66-8407-0749943A192D}">
      <dsp:nvSpPr>
        <dsp:cNvPr id="0" name=""/>
        <dsp:cNvSpPr/>
      </dsp:nvSpPr>
      <dsp:spPr>
        <a:xfrm>
          <a:off x="3300262" y="3220242"/>
          <a:ext cx="820241" cy="82024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E6407-E2B7-4800-9B18-423480FDF245}">
      <dsp:nvSpPr>
        <dsp:cNvPr id="0" name=""/>
        <dsp:cNvSpPr/>
      </dsp:nvSpPr>
      <dsp:spPr>
        <a:xfrm>
          <a:off x="3472512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8FFFB-98DF-4658-8B74-F66F63B7B9BE}">
      <dsp:nvSpPr>
        <dsp:cNvPr id="0" name=""/>
        <dsp:cNvSpPr/>
      </dsp:nvSpPr>
      <dsp:spPr>
        <a:xfrm>
          <a:off x="4296269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External Entities</a:t>
          </a:r>
        </a:p>
      </dsp:txBody>
      <dsp:txXfrm>
        <a:off x="4296269" y="3220242"/>
        <a:ext cx="1933425" cy="820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A922F-31E3-4270-A7A3-02DEDF5058B0}">
      <dsp:nvSpPr>
        <dsp:cNvPr id="0" name=""/>
        <dsp:cNvSpPr/>
      </dsp:nvSpPr>
      <dsp:spPr>
        <a:xfrm>
          <a:off x="0" y="417429"/>
          <a:ext cx="5393361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A28A9-CE23-4B90-8B6A-DB9BBEEBAFFF}">
      <dsp:nvSpPr>
        <dsp:cNvPr id="0" name=""/>
        <dsp:cNvSpPr/>
      </dsp:nvSpPr>
      <dsp:spPr>
        <a:xfrm>
          <a:off x="269668" y="63189"/>
          <a:ext cx="3775352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Charting Data Movement:</a:t>
          </a:r>
        </a:p>
      </dsp:txBody>
      <dsp:txXfrm>
        <a:off x="304253" y="97774"/>
        <a:ext cx="3706182" cy="639310"/>
      </dsp:txXfrm>
    </dsp:sp>
    <dsp:sp modelId="{A1C96DF1-327F-4BF8-879A-2D64B7217030}">
      <dsp:nvSpPr>
        <dsp:cNvPr id="0" name=""/>
        <dsp:cNvSpPr/>
      </dsp:nvSpPr>
      <dsp:spPr>
        <a:xfrm>
          <a:off x="0" y="1506069"/>
          <a:ext cx="5393361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44C9D-88CE-46D5-832C-8DF183FFDB0F}">
      <dsp:nvSpPr>
        <dsp:cNvPr id="0" name=""/>
        <dsp:cNvSpPr/>
      </dsp:nvSpPr>
      <dsp:spPr>
        <a:xfrm>
          <a:off x="269668" y="1151829"/>
          <a:ext cx="3775352" cy="70848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Inputs and Outputs</a:t>
          </a:r>
        </a:p>
      </dsp:txBody>
      <dsp:txXfrm>
        <a:off x="304253" y="1186414"/>
        <a:ext cx="3706182" cy="639310"/>
      </dsp:txXfrm>
    </dsp:sp>
    <dsp:sp modelId="{5DF5BEC7-D718-4BC3-9549-C11E52D61FD8}">
      <dsp:nvSpPr>
        <dsp:cNvPr id="0" name=""/>
        <dsp:cNvSpPr/>
      </dsp:nvSpPr>
      <dsp:spPr>
        <a:xfrm>
          <a:off x="0" y="2594709"/>
          <a:ext cx="5393361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4C8F9-A740-4331-8284-3010CDE731EF}">
      <dsp:nvSpPr>
        <dsp:cNvPr id="0" name=""/>
        <dsp:cNvSpPr/>
      </dsp:nvSpPr>
      <dsp:spPr>
        <a:xfrm>
          <a:off x="269668" y="2240469"/>
          <a:ext cx="3775352" cy="70848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Process Flows</a:t>
          </a:r>
        </a:p>
      </dsp:txBody>
      <dsp:txXfrm>
        <a:off x="304253" y="2275054"/>
        <a:ext cx="3706182" cy="639310"/>
      </dsp:txXfrm>
    </dsp:sp>
    <dsp:sp modelId="{183CBA18-E0EA-4414-9DE8-A52D860D1921}">
      <dsp:nvSpPr>
        <dsp:cNvPr id="0" name=""/>
        <dsp:cNvSpPr/>
      </dsp:nvSpPr>
      <dsp:spPr>
        <a:xfrm>
          <a:off x="0" y="3683349"/>
          <a:ext cx="5393361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E41F3-D7A8-4589-BC92-8CF28D420EBB}">
      <dsp:nvSpPr>
        <dsp:cNvPr id="0" name=""/>
        <dsp:cNvSpPr/>
      </dsp:nvSpPr>
      <dsp:spPr>
        <a:xfrm>
          <a:off x="269668" y="3329109"/>
          <a:ext cx="3775352" cy="7084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699" tIns="0" rIns="14269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Data Stores</a:t>
          </a:r>
        </a:p>
      </dsp:txBody>
      <dsp:txXfrm>
        <a:off x="304253" y="3363694"/>
        <a:ext cx="3706182" cy="639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C51B5-85FB-41BC-8B22-5854649A0B32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9245C-1F21-4AD7-8F73-FF2C808293BA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73AF7-920F-42E3-A9C5-7193FA194A77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Designing the Entity-Relationship Model</a:t>
          </a:r>
        </a:p>
      </dsp:txBody>
      <dsp:txXfrm>
        <a:off x="1936708" y="908268"/>
        <a:ext cx="4308556" cy="1676804"/>
      </dsp:txXfrm>
    </dsp:sp>
    <dsp:sp modelId="{ED657DE8-FFBF-43B4-A35F-1B66AED76471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960AA-45EE-4BE6-A3A7-6729EA585953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292AD-CE26-4682-8FF3-245D57BA09EF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Implementation using VB.NET and MySQL</a:t>
          </a:r>
        </a:p>
      </dsp:txBody>
      <dsp:txXfrm>
        <a:off x="1936708" y="3004274"/>
        <a:ext cx="4308556" cy="1676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1A48-75A7-0E7A-08B7-034D7CBAC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A6D81-5C72-1BFA-3CFB-EF7865CA9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E4BDD-00C0-1BB5-EB90-D4AF302C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1CA89-FC06-76D3-A317-FD62F725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C6E32-B539-FBD0-3A0F-0828B8FA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1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0802-6B96-1203-569B-D2252F66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71B67-6A7C-746C-E8B7-B63F6BB83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55592-F2A3-BD71-24C3-7159911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055A-9BF9-36A2-0606-8C253049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5CC1A-2BD4-F48F-AA91-D07251AD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5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795A2-918B-71DB-9E81-D7511C05C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4A7C7-4E07-8AF7-38D4-7F15FD42D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5139-2447-2F95-C2B3-F7F0DD4F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90753-E5EC-251F-C326-7C83736D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0C93-5FB5-0E0A-2316-9FDDBA2A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9F78-38EC-1FC9-8F5C-99B7D0BD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96234-9FBB-3C78-A580-1164D562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2D00F-4066-F8EC-F52D-3806039D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39EF-043C-A466-A584-0994F6CC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854D-A4B5-2BB5-6734-CF84A5E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7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EE93-59D9-21C9-93C1-FB5C0AB8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B60CD-9F23-98B2-39CC-5EF0E19F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089D0-050B-96A8-9EB9-39C29C18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D7AE-FF3B-C43A-1545-7C43A366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EDF04-57B5-5C64-14E9-6543C1BB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7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C1D6-C0DF-2D45-A12E-B12FC674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D505-CC7D-3B6C-FBB5-E581C7A1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E2AE-C641-9E0E-586D-216AABCA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DC5EE-3F73-D1D6-5678-B093634D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001E7-ADD1-4986-F68F-51E00F66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E1F4-C204-9176-A2D8-4306C137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7822A-8B5E-5270-8C86-E25806CD5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95458-51F1-1D99-2D33-EBCDC9F6F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D7716-79AF-13DA-D502-5A819B43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17F7C-FB87-5B0E-403A-5DD19D46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151CA-EC8D-8F29-3358-A65830B2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0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04A2-E8CE-07AF-3551-0F6C50AA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7A2F8-EF94-B1F4-DC64-6BCDF3874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FDC03-170D-1D45-D8B0-F0A91B311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2354D-D133-DB26-EAFE-1383C7E7C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87F1A-552C-AA6B-C94A-E9695C3F8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F4613-6157-E253-F2F5-D77FD999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44B7D-5B45-D764-FA6A-EE36615C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532D8-3091-F19D-7505-8A494FCF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D797-4EB7-22D7-0C87-44D18FD3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9A165-C0BE-AD65-3837-CC8CB836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43DDE-CE16-1EA0-4E3D-B5DDEF49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C1365-BFED-B4AB-B374-9DF3443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91B09-AA45-5CAD-8F48-0C5A13FD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7A0BB-FF70-1E96-5F99-026E16DD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F1A6-BAAD-B2FD-F0A1-E384A4B9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5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96A0-1E84-FDE9-025E-E6DBF529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EF5B-76BE-DE46-0BBF-10CC82EF7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04191-7D66-119F-D6B4-86DB082A2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40153-60CB-6A7E-B834-96D57A4A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D6014-1746-44C9-6B42-CCDD9C85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1518E-3027-6EBE-0E54-8B448089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3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83AF-80B3-B694-2519-B653135F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41DE7D-5FAB-9739-FF1D-9302DC5FC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6E15-C983-BE6C-781B-23076DCF2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DDD5-4CFE-4344-C902-193606F3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90786-DAFB-19C2-6425-3EEED813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E5E0F-F8B8-535A-3FC2-9CAE0FD3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8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D0E62-933A-44ED-7EDD-8CCB7302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D80D3-F5FA-F63F-0E90-FC807B5CB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5743-F542-7E1C-320B-C9A87AB6F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A1CD7-A50A-49B6-ADA4-4273C3F9EB6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FA541-59AB-344C-F448-1D8DC986B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1B8CB-EBD4-6428-C60D-C9425E1F8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169EA-E90F-4BD8-AC17-D9EDA25F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9D86-1BA2-96EF-5EFA-BACE4FD7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 FoodRestaurant ManagementSystem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89E2ACF-5844-8781-8AB7-AF141997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7" b="18443"/>
          <a:stretch/>
        </p:blipFill>
        <p:spPr>
          <a:xfrm>
            <a:off x="5746531" y="1330959"/>
            <a:ext cx="6053959" cy="4823151"/>
          </a:xfrm>
          <a:prstGeom prst="rect">
            <a:avLst/>
          </a:prstGeom>
        </p:spPr>
      </p:pic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C10C6A56-6204-D6DF-2C55-2F9791CDD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367803"/>
              </p:ext>
            </p:extLst>
          </p:nvPr>
        </p:nvGraphicFramePr>
        <p:xfrm>
          <a:off x="761840" y="2551176"/>
          <a:ext cx="4544762" cy="36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162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383B8-8D2A-C114-1F4D-E5B4BA61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Design - ER and Implementation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B04E5C4-3AC4-CD98-6DFE-46FEE453E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73609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691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585A-5532-D36C-6752-BEF83026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- User Interface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EBB28DA3-6911-3FE5-977F-D5AB03A78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594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71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838A-C0F7-91C1-C3DD-FD686DDB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Program </a:t>
            </a:r>
            <a:br>
              <a:rPr lang="en-US" sz="4000" b="1" dirty="0"/>
            </a:br>
            <a:r>
              <a:rPr lang="en-US" sz="4000" b="1" dirty="0"/>
              <a:t>Specification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570A869-A1D8-B0AB-B2B9-1E8219E27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6002-167D-CB92-D422-016177CF0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Detailing Program Functions and Features</a:t>
            </a:r>
          </a:p>
          <a:p>
            <a:r>
              <a:rPr lang="en-US" sz="2000" dirty="0"/>
              <a:t>Listing Software Requirements</a:t>
            </a:r>
          </a:p>
          <a:p>
            <a:r>
              <a:rPr lang="en-US" sz="2000" dirty="0"/>
              <a:t>Defining User Roles and Permissions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92EE0-EFD1-3B57-A557-723BFF1B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93E15C-9AE4-F84D-7D37-3426DFA37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23030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396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031F-F7DA-883D-109F-0FDC597E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E386E8C-E4FD-537D-EAF7-48FC4D914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7552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8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C1BD-C2AB-1291-39CB-A8C4D72F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Coding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06E6E8C9-30BE-7A2A-77A7-AA18CC0319DB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34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6FDA-A556-B6C4-BE07-17A4DD07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Test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7FFA-7F76-7C8D-8779-BA0927CB7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Testing the System with Sample Data</a:t>
            </a:r>
          </a:p>
          <a:p>
            <a:r>
              <a:rPr lang="en-US"/>
              <a:t>Identifying and Rectifying Issues</a:t>
            </a:r>
          </a:p>
        </p:txBody>
      </p:sp>
    </p:spTree>
    <p:extLst>
      <p:ext uri="{BB962C8B-B14F-4D97-AF65-F5344CB8AC3E}">
        <p14:creationId xmlns:p14="http://schemas.microsoft.com/office/powerpoint/2010/main" val="314417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F6587-AD11-303C-9503-ECF862F4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 Testing</a:t>
            </a:r>
          </a:p>
        </p:txBody>
      </p:sp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95A1E0F1-9984-6A2C-32F6-827AEB2F6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19F3A-E6C9-E830-BF10-AD5AFBF7C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/>
              <a:t>Software Testing:</a:t>
            </a:r>
          </a:p>
          <a:p>
            <a:r>
              <a:rPr lang="en-US" sz="2000"/>
              <a:t>- Unit Testing</a:t>
            </a:r>
          </a:p>
          <a:p>
            <a:r>
              <a:rPr lang="en-US" sz="2000"/>
              <a:t>- Integration Testing</a:t>
            </a:r>
          </a:p>
          <a:p>
            <a:r>
              <a:rPr lang="en-US" sz="2000"/>
              <a:t>- User Acceptance Testing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5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Magnifying glass showing decling performance">
            <a:extLst>
              <a:ext uri="{FF2B5EF4-FFF2-40B4-BE49-F238E27FC236}">
                <a16:creationId xmlns:a16="http://schemas.microsoft.com/office/drawing/2014/main" id="{70340CA4-1808-226B-F573-E0718883A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6" r="36799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8D6D89-B07B-64D3-A1EE-7554CBC4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286" y="-568960"/>
            <a:ext cx="6841033" cy="3505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Output</a:t>
            </a:r>
            <a:r>
              <a:rPr lang="en-US" sz="3600" dirty="0">
                <a:solidFill>
                  <a:schemeClr val="tx2"/>
                </a:solidFill>
              </a:rPr>
              <a:t>/</a:t>
            </a:r>
            <a:r>
              <a:rPr lang="en-US" dirty="0">
                <a:solidFill>
                  <a:schemeClr val="tx2"/>
                </a:solidFill>
              </a:rPr>
              <a:t>Reports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9020C-A560-1586-94B4-D555EBBA7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2415756"/>
            <a:ext cx="5573106" cy="40866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Generating Comprehensive Reports:</a:t>
            </a:r>
          </a:p>
          <a:p>
            <a:r>
              <a:rPr lang="en-US" sz="1800" dirty="0">
                <a:solidFill>
                  <a:schemeClr val="tx2"/>
                </a:solidFill>
              </a:rPr>
              <a:t>Sales Reports</a:t>
            </a:r>
          </a:p>
          <a:p>
            <a:r>
              <a:rPr lang="en-US" sz="1800" dirty="0">
                <a:solidFill>
                  <a:schemeClr val="tx2"/>
                </a:solidFill>
              </a:rPr>
              <a:t>Inventory Reports</a:t>
            </a:r>
          </a:p>
          <a:p>
            <a:r>
              <a:rPr lang="en-US" sz="1800" dirty="0">
                <a:solidFill>
                  <a:schemeClr val="tx2"/>
                </a:solidFill>
              </a:rPr>
              <a:t>Financial Reports</a:t>
            </a:r>
          </a:p>
        </p:txBody>
      </p:sp>
    </p:spTree>
    <p:extLst>
      <p:ext uri="{BB962C8B-B14F-4D97-AF65-F5344CB8AC3E}">
        <p14:creationId xmlns:p14="http://schemas.microsoft.com/office/powerpoint/2010/main" val="319608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0EF05-6862-8B84-9E69-4F502AF7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" r="17906" b="-2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A35125A-A1A4-40EB-B5EE-4371BC4DD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47004" cy="6858000"/>
          </a:xfrm>
          <a:custGeom>
            <a:avLst/>
            <a:gdLst>
              <a:gd name="connsiteX0" fmla="*/ 39602 w 7347004"/>
              <a:gd name="connsiteY0" fmla="*/ 0 h 6858000"/>
              <a:gd name="connsiteX1" fmla="*/ 5675927 w 7347004"/>
              <a:gd name="connsiteY1" fmla="*/ 0 h 6858000"/>
              <a:gd name="connsiteX2" fmla="*/ 5698706 w 7347004"/>
              <a:gd name="connsiteY2" fmla="*/ 14997 h 6858000"/>
              <a:gd name="connsiteX3" fmla="*/ 7347004 w 7347004"/>
              <a:gd name="connsiteY3" fmla="*/ 3621656 h 6858000"/>
              <a:gd name="connsiteX4" fmla="*/ 5417159 w 7347004"/>
              <a:gd name="connsiteY4" fmla="*/ 6374814 h 6858000"/>
              <a:gd name="connsiteX5" fmla="*/ 4885213 w 7347004"/>
              <a:gd name="connsiteY5" fmla="*/ 6780599 h 6858000"/>
              <a:gd name="connsiteX6" fmla="*/ 4770148 w 7347004"/>
              <a:gd name="connsiteY6" fmla="*/ 6858000 h 6858000"/>
              <a:gd name="connsiteX7" fmla="*/ 850790 w 7347004"/>
              <a:gd name="connsiteY7" fmla="*/ 6858000 h 6858000"/>
              <a:gd name="connsiteX8" fmla="*/ 39602 w 7347004"/>
              <a:gd name="connsiteY8" fmla="*/ 6858000 h 6858000"/>
              <a:gd name="connsiteX9" fmla="*/ 0 w 7347004"/>
              <a:gd name="connsiteY9" fmla="*/ 6858000 h 6858000"/>
              <a:gd name="connsiteX10" fmla="*/ 0 w 7347004"/>
              <a:gd name="connsiteY10" fmla="*/ 1 h 6858000"/>
              <a:gd name="connsiteX11" fmla="*/ 39602 w 7347004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7004" h="6858000">
                <a:moveTo>
                  <a:pt x="39602" y="0"/>
                </a:moveTo>
                <a:lnTo>
                  <a:pt x="5675927" y="0"/>
                </a:lnTo>
                <a:lnTo>
                  <a:pt x="5698706" y="14997"/>
                </a:lnTo>
                <a:cubicBezTo>
                  <a:pt x="6756281" y="754641"/>
                  <a:pt x="7347004" y="2093192"/>
                  <a:pt x="7347004" y="3621656"/>
                </a:cubicBezTo>
                <a:cubicBezTo>
                  <a:pt x="7347004" y="4969131"/>
                  <a:pt x="6390781" y="5602839"/>
                  <a:pt x="5417159" y="6374814"/>
                </a:cubicBezTo>
                <a:cubicBezTo>
                  <a:pt x="5239858" y="6515397"/>
                  <a:pt x="5064178" y="6653108"/>
                  <a:pt x="4885213" y="6780599"/>
                </a:cubicBezTo>
                <a:lnTo>
                  <a:pt x="4770148" y="6858000"/>
                </a:lnTo>
                <a:lnTo>
                  <a:pt x="850790" y="6858000"/>
                </a:lnTo>
                <a:lnTo>
                  <a:pt x="39602" y="6858000"/>
                </a:lnTo>
                <a:lnTo>
                  <a:pt x="0" y="6858000"/>
                </a:lnTo>
                <a:lnTo>
                  <a:pt x="0" y="1"/>
                </a:lnTo>
                <a:lnTo>
                  <a:pt x="39602" y="1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F5703-FBE8-5B4F-5925-0371F356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442913"/>
            <a:ext cx="4780129" cy="1639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Computer (Software and Hardware) Requirements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84B8249-E9F4-9932-0C3B-36909EB2DB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653554"/>
              </p:ext>
            </p:extLst>
          </p:nvPr>
        </p:nvGraphicFramePr>
        <p:xfrm>
          <a:off x="1179577" y="2312988"/>
          <a:ext cx="5084746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9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5A6B5-E3BA-E9AD-A841-F4ED535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80899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17" name="Text Placeholder 2">
            <a:extLst>
              <a:ext uri="{FF2B5EF4-FFF2-40B4-BE49-F238E27FC236}">
                <a16:creationId xmlns:a16="http://schemas.microsoft.com/office/drawing/2014/main" id="{2BE24451-EA4F-90A4-BC16-A03861487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787680"/>
              </p:ext>
            </p:extLst>
          </p:nvPr>
        </p:nvGraphicFramePr>
        <p:xfrm>
          <a:off x="627380" y="1690687"/>
          <a:ext cx="10937240" cy="489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7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D6787-8CDA-E056-E2E6-3553044F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User's Manual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8376119-2436-4560-AC6E-44AC1A174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92339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613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BD131-C57F-5643-5089-E19DF28E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User Interfaces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F17AC-F6B8-FC74-95C0-1080C775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2374454"/>
            <a:ext cx="4598156" cy="3873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1CC15-F1E9-2DBD-9A4B-FFE29086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93" y="2374454"/>
            <a:ext cx="6516519" cy="38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8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7679FB-5F21-F82A-3209-8B15ADBA5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643467" y="1239436"/>
            <a:ext cx="5294716" cy="4379126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393FED-C537-D093-11EA-55577E9D9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" b="-1"/>
          <a:stretch/>
        </p:blipFill>
        <p:spPr>
          <a:xfrm>
            <a:off x="6253817" y="1239436"/>
            <a:ext cx="5294715" cy="43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9904D-0F27-C0DA-8706-55F18BC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8D812-C1CC-8984-058C-5DBF9AB8E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95"/>
          <a:stretch/>
        </p:blipFill>
        <p:spPr>
          <a:xfrm>
            <a:off x="-4623" y="212834"/>
            <a:ext cx="12293844" cy="64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4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4" descr="Solo journey">
            <a:extLst>
              <a:ext uri="{FF2B5EF4-FFF2-40B4-BE49-F238E27FC236}">
                <a16:creationId xmlns:a16="http://schemas.microsoft.com/office/drawing/2014/main" id="{038FCB9B-E29B-7B9F-CD2B-2C919B43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2" r="1" b="10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98851-1BF2-B43D-12F1-4DA38F689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Software Installation and Operation Procedures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1AB0E-2635-865F-1917-3C395D9B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Step-by-Step Installation Guide</a:t>
            </a:r>
          </a:p>
          <a:p>
            <a:r>
              <a:rPr lang="en-US" sz="2000"/>
              <a:t>Detailed Instructions for Users</a:t>
            </a:r>
          </a:p>
        </p:txBody>
      </p:sp>
    </p:spTree>
    <p:extLst>
      <p:ext uri="{BB962C8B-B14F-4D97-AF65-F5344CB8AC3E}">
        <p14:creationId xmlns:p14="http://schemas.microsoft.com/office/powerpoint/2010/main" val="3896838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91218-2902-FFC0-8297-7250089F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Comments on the Assignment Project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E9AC2-570D-FB5D-060A-C5A622AF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915457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Reflecting on the Project Experience</a:t>
            </a:r>
          </a:p>
          <a:p>
            <a:r>
              <a:rPr lang="en-US" sz="2200"/>
              <a:t>Feedback on Teacher's Guidance and Resources</a:t>
            </a:r>
          </a:p>
        </p:txBody>
      </p:sp>
      <p:pic>
        <p:nvPicPr>
          <p:cNvPr id="51" name="Picture 4" descr="White bulbs with a yellow one standing out">
            <a:extLst>
              <a:ext uri="{FF2B5EF4-FFF2-40B4-BE49-F238E27FC236}">
                <a16:creationId xmlns:a16="http://schemas.microsoft.com/office/drawing/2014/main" id="{F7A8719D-EA32-1150-A48A-F21BD0E24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78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D185B-15CC-2FC6-E4F2-E6E0219E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and Recommendation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ext Placeholder 2">
            <a:extLst>
              <a:ext uri="{FF2B5EF4-FFF2-40B4-BE49-F238E27FC236}">
                <a16:creationId xmlns:a16="http://schemas.microsoft.com/office/drawing/2014/main" id="{F94FBF40-F4FE-A9B7-8E4F-925D72698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93972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95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FF304-5FAF-8BC7-0914-48D64076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Assignment Project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9513605-FF58-9082-C36F-1266FB965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4839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5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4F7A-7238-ADF3-4C13-EF84F4DF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 of Assignment Project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6570FE7B-F49A-2FC0-D358-67AABC955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61351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1338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F4C12-3EB6-B454-D80E-89A079AB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Time Plan for the Work Assigned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BB232-4AB9-2D77-A762-39DA842F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       </a:t>
            </a:r>
            <a:r>
              <a:rPr lang="en-US" sz="1700" b="1" dirty="0"/>
              <a:t>Project Timeline:</a:t>
            </a:r>
          </a:p>
          <a:p>
            <a:pPr marL="0" indent="0">
              <a:buNone/>
            </a:pPr>
            <a:r>
              <a:rPr lang="en-US" sz="1700" dirty="0"/>
              <a:t> Start Date: 2023-09-10</a:t>
            </a:r>
          </a:p>
          <a:p>
            <a:pPr marL="0" indent="0">
              <a:buNone/>
            </a:pPr>
            <a:r>
              <a:rPr lang="en-US" sz="1700" dirty="0"/>
              <a:t> End Date: 2023-09-22</a:t>
            </a:r>
          </a:p>
          <a:p>
            <a:pPr marL="0" indent="0">
              <a:buNone/>
            </a:pPr>
            <a:r>
              <a:rPr lang="en-US" sz="1700" b="1" dirty="0"/>
              <a:t>        Key Milestones:</a:t>
            </a:r>
          </a:p>
          <a:p>
            <a:pPr marL="0"/>
            <a:r>
              <a:rPr lang="en-US" sz="1700" dirty="0"/>
              <a:t>       - Requirements Analysis</a:t>
            </a:r>
          </a:p>
          <a:p>
            <a:pPr marL="0"/>
            <a:r>
              <a:rPr lang="en-US" sz="1700" dirty="0"/>
              <a:t>       - System Development</a:t>
            </a:r>
          </a:p>
          <a:p>
            <a:pPr marL="0"/>
            <a:r>
              <a:rPr lang="en-US" sz="1700" dirty="0"/>
              <a:t>       - Testing and Debugging</a:t>
            </a:r>
          </a:p>
          <a:p>
            <a:pPr marL="0"/>
            <a:r>
              <a:rPr lang="en-US" sz="1700" dirty="0"/>
              <a:t>       - User Training</a:t>
            </a:r>
          </a:p>
          <a:p>
            <a:pPr marL="0"/>
            <a:r>
              <a:rPr lang="en-US" sz="1700" dirty="0"/>
              <a:t>       - Deployment</a:t>
            </a:r>
          </a:p>
        </p:txBody>
      </p:sp>
      <p:pic>
        <p:nvPicPr>
          <p:cNvPr id="23" name="Picture 4" descr="Sticky notes on a wall">
            <a:extLst>
              <a:ext uri="{FF2B5EF4-FFF2-40B4-BE49-F238E27FC236}">
                <a16:creationId xmlns:a16="http://schemas.microsoft.com/office/drawing/2014/main" id="{395DC8EE-F0C2-D4C8-5786-D870144CF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9" r="1502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070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F40-E036-EDEB-DA23-911D3AC3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Investigation of the Problems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09EC1AC0-3F61-FB05-6A2B-10AD31B36409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79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2D72-5773-2394-FEDC-65A251A8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Analysis - Feasibility Study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1412B64-5873-1E42-F274-7441AA99E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962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43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3E924-16DF-367F-9F4B-9B79070E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Analysis - Context Diagram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ADB6AF4-521A-FADB-EB07-0C40D0EF6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32824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442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B2E19-94FC-ED0F-1905-339B4AE2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System Analysis - Data Flow Diagram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A4567-64D0-122E-D43D-0284DCDB5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" r="31034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6BC873C-1D75-7578-6A5C-D158F216C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572004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057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D909D69ABFD14EB060C2E7896EA6AA" ma:contentTypeVersion="4" ma:contentTypeDescription="Create a new document." ma:contentTypeScope="" ma:versionID="b33ca29442caf4e604fc899d330318ec">
  <xsd:schema xmlns:xsd="http://www.w3.org/2001/XMLSchema" xmlns:xs="http://www.w3.org/2001/XMLSchema" xmlns:p="http://schemas.microsoft.com/office/2006/metadata/properties" xmlns:ns3="83a2da2a-3759-4c7d-8de9-7df3156768df" targetNamespace="http://schemas.microsoft.com/office/2006/metadata/properties" ma:root="true" ma:fieldsID="9eee196eb860d95836fd21b39241599e" ns3:_="">
    <xsd:import namespace="83a2da2a-3759-4c7d-8de9-7df3156768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2da2a-3759-4c7d-8de9-7df3156768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a2da2a-3759-4c7d-8de9-7df3156768df" xsi:nil="true"/>
  </documentManagement>
</p:properties>
</file>

<file path=customXml/itemProps1.xml><?xml version="1.0" encoding="utf-8"?>
<ds:datastoreItem xmlns:ds="http://schemas.openxmlformats.org/officeDocument/2006/customXml" ds:itemID="{F424FBA5-9D9D-4E0A-85E4-2DE9432161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2da2a-3759-4c7d-8de9-7df3156768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6A8433-19BC-4FF0-8BE8-8E3CF795E0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2FFA73-E1FB-400B-AAF5-F14940760F66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83a2da2a-3759-4c7d-8de9-7df3156768df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500</Words>
  <Application>Microsoft Office PowerPoint</Application>
  <PresentationFormat>Widescreen</PresentationFormat>
  <Paragraphs>108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Meiryo</vt:lpstr>
      <vt:lpstr>Arial</vt:lpstr>
      <vt:lpstr>Calibri</vt:lpstr>
      <vt:lpstr>Calibri Light</vt:lpstr>
      <vt:lpstr>Office Theme</vt:lpstr>
      <vt:lpstr>Fast FoodRestaurant ManagementSystem</vt:lpstr>
      <vt:lpstr>Introduction</vt:lpstr>
      <vt:lpstr>The Assignment Project</vt:lpstr>
      <vt:lpstr>Objective of Assignment Project</vt:lpstr>
      <vt:lpstr>Time Plan for the Work Assigned</vt:lpstr>
      <vt:lpstr>Investigation of the Problems</vt:lpstr>
      <vt:lpstr>System Analysis - Feasibility Study</vt:lpstr>
      <vt:lpstr>System Analysis - Context Diagram</vt:lpstr>
      <vt:lpstr>System Analysis - Data Flow Diagram</vt:lpstr>
      <vt:lpstr>System Design - ER and Implementation</vt:lpstr>
      <vt:lpstr>System Design - User Interface</vt:lpstr>
      <vt:lpstr>Program  Specification</vt:lpstr>
      <vt:lpstr>Algorithms</vt:lpstr>
      <vt:lpstr>Flowchart</vt:lpstr>
      <vt:lpstr>Program Coding</vt:lpstr>
      <vt:lpstr>Input Test Data</vt:lpstr>
      <vt:lpstr>Program Testing</vt:lpstr>
      <vt:lpstr>Output/Reports</vt:lpstr>
      <vt:lpstr>Computer (Software and Hardware) Requirements</vt:lpstr>
      <vt:lpstr>User's Manual</vt:lpstr>
      <vt:lpstr>User Interfaces</vt:lpstr>
      <vt:lpstr>PowerPoint Presentation</vt:lpstr>
      <vt:lpstr>PowerPoint Presentation</vt:lpstr>
      <vt:lpstr>PowerPoint Presentation</vt:lpstr>
      <vt:lpstr>Software Installation and Operation Procedures</vt:lpstr>
      <vt:lpstr>Comments on the Assignment Project</vt:lpstr>
      <vt:lpstr>Conclusion and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FoodRestaurant ManagementSystem</dc:title>
  <dc:creator>amrit pokharel</dc:creator>
  <cp:lastModifiedBy>amrit pokharel</cp:lastModifiedBy>
  <cp:revision>8</cp:revision>
  <dcterms:created xsi:type="dcterms:W3CDTF">2023-09-23T16:39:05Z</dcterms:created>
  <dcterms:modified xsi:type="dcterms:W3CDTF">2023-10-01T02:55:01Z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2023-09-23T17:10:07Z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c6130195-d4a1-4fe7-a9a6-3e7266944a8e</vt:lpwstr>
  </property>
  <property fmtid="{D5CDD505-2E9C-101B-9397-08002B2CF9AE}" pid="7" name="MSIP_Label_defa4170-0d19-0005-0004-bc88714345d2_ActionId">
    <vt:lpwstr>5cfa79e2-d5d2-4d59-9756-0a9d2ecd119d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0x010100CFD909D69ABFD14EB060C2E7896EA6AA</vt:lpwstr>
  </property>
</Properties>
</file>